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27"/>
  </p:notesMasterIdLst>
  <p:handoutMasterIdLst>
    <p:handoutMasterId r:id="rId28"/>
  </p:handoutMasterIdLst>
  <p:sldIdLst>
    <p:sldId id="256" r:id="rId5"/>
    <p:sldId id="359" r:id="rId6"/>
    <p:sldId id="376" r:id="rId7"/>
    <p:sldId id="392" r:id="rId8"/>
    <p:sldId id="379" r:id="rId9"/>
    <p:sldId id="388" r:id="rId10"/>
    <p:sldId id="389" r:id="rId11"/>
    <p:sldId id="390" r:id="rId12"/>
    <p:sldId id="391" r:id="rId13"/>
    <p:sldId id="393" r:id="rId14"/>
    <p:sldId id="395" r:id="rId15"/>
    <p:sldId id="396" r:id="rId16"/>
    <p:sldId id="397" r:id="rId17"/>
    <p:sldId id="386" r:id="rId18"/>
    <p:sldId id="394" r:id="rId19"/>
    <p:sldId id="398" r:id="rId20"/>
    <p:sldId id="399" r:id="rId21"/>
    <p:sldId id="400" r:id="rId22"/>
    <p:sldId id="401" r:id="rId23"/>
    <p:sldId id="402" r:id="rId24"/>
    <p:sldId id="403" r:id="rId25"/>
    <p:sldId id="377" r:id="rId26"/>
  </p:sldIdLst>
  <p:sldSz cx="9144000" cy="6858000" type="screen4x3"/>
  <p:notesSz cx="6718300" cy="98552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4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bine Ansel" initials="SA" lastIdx="2" clrIdx="0"/>
  <p:cmAuthor id="1" name="ICP" initials="ICP" lastIdx="4" clrIdx="1"/>
  <p:cmAuthor id="2" name="ICP" initials="CM" lastIdx="1" clrIdx="2"/>
  <p:cmAuthor id="3" name="Chiara Lombardi" initials="CL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00549F"/>
    <a:srgbClr val="E88644"/>
    <a:srgbClr val="E37222"/>
    <a:srgbClr val="EA9154"/>
    <a:srgbClr val="DAA600"/>
    <a:srgbClr val="008542"/>
    <a:srgbClr val="0098DB"/>
    <a:srgbClr val="D0103A"/>
    <a:srgbClr val="FDC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5F053D-192D-B7D1-8614-687A18C4BDCA}" v="652" dt="2024-03-21T16:53:20.3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6266" autoAdjust="0"/>
  </p:normalViewPr>
  <p:slideViewPr>
    <p:cSldViewPr snapToGrid="0">
      <p:cViewPr varScale="1">
        <p:scale>
          <a:sx n="67" d="100"/>
          <a:sy n="67" d="100"/>
        </p:scale>
        <p:origin x="56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5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3354" y="-96"/>
      </p:cViewPr>
      <p:guideLst>
        <p:guide orient="horz" pos="3104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nina Giselle Sulleiro" userId="bfdcbb0f-d89b-4f1b-abc9-30ea323932c9" providerId="ADAL" clId="{A3D0E039-8C7A-468E-A5A1-961CE12EA9D3}"/>
    <pc:docChg chg="undo redo custSel modSld">
      <pc:chgData name="Yanina Giselle Sulleiro" userId="bfdcbb0f-d89b-4f1b-abc9-30ea323932c9" providerId="ADAL" clId="{A3D0E039-8C7A-468E-A5A1-961CE12EA9D3}" dt="2023-03-21T11:07:18.451" v="173" actId="1076"/>
      <pc:docMkLst>
        <pc:docMk/>
      </pc:docMkLst>
      <pc:sldChg chg="addSp modSp mod">
        <pc:chgData name="Yanina Giselle Sulleiro" userId="bfdcbb0f-d89b-4f1b-abc9-30ea323932c9" providerId="ADAL" clId="{A3D0E039-8C7A-468E-A5A1-961CE12EA9D3}" dt="2023-03-21T10:54:23.286" v="134" actId="20577"/>
        <pc:sldMkLst>
          <pc:docMk/>
          <pc:sldMk cId="2653685652" sldId="379"/>
        </pc:sldMkLst>
        <pc:spChg chg="add">
          <ac:chgData name="Yanina Giselle Sulleiro" userId="bfdcbb0f-d89b-4f1b-abc9-30ea323932c9" providerId="ADAL" clId="{A3D0E039-8C7A-468E-A5A1-961CE12EA9D3}" dt="2023-03-21T10:47:02.718" v="0"/>
          <ac:spMkLst>
            <pc:docMk/>
            <pc:sldMk cId="2653685652" sldId="379"/>
            <ac:spMk id="2" creationId="{CBD43796-8759-D947-789A-D9B4432CB1C7}"/>
          </ac:spMkLst>
        </pc:spChg>
        <pc:spChg chg="mod">
          <ac:chgData name="Yanina Giselle Sulleiro" userId="bfdcbb0f-d89b-4f1b-abc9-30ea323932c9" providerId="ADAL" clId="{A3D0E039-8C7A-468E-A5A1-961CE12EA9D3}" dt="2023-03-21T10:54:23.286" v="134" actId="20577"/>
          <ac:spMkLst>
            <pc:docMk/>
            <pc:sldMk cId="2653685652" sldId="379"/>
            <ac:spMk id="5" creationId="{00000000-0000-0000-0000-000000000000}"/>
          </ac:spMkLst>
        </pc:spChg>
        <pc:picChg chg="add mod">
          <ac:chgData name="Yanina Giselle Sulleiro" userId="bfdcbb0f-d89b-4f1b-abc9-30ea323932c9" providerId="ADAL" clId="{A3D0E039-8C7A-468E-A5A1-961CE12EA9D3}" dt="2023-03-21T10:48:15.633" v="13" actId="14100"/>
          <ac:picMkLst>
            <pc:docMk/>
            <pc:sldMk cId="2653685652" sldId="379"/>
            <ac:picMk id="1025" creationId="{AD51D8C0-47C3-3891-7647-197F8617CCF9}"/>
          </ac:picMkLst>
        </pc:picChg>
        <pc:picChg chg="add mod">
          <ac:chgData name="Yanina Giselle Sulleiro" userId="bfdcbb0f-d89b-4f1b-abc9-30ea323932c9" providerId="ADAL" clId="{A3D0E039-8C7A-468E-A5A1-961CE12EA9D3}" dt="2023-03-21T10:48:10.991" v="12" actId="14100"/>
          <ac:picMkLst>
            <pc:docMk/>
            <pc:sldMk cId="2653685652" sldId="379"/>
            <ac:picMk id="1027" creationId="{8917EBD5-B6B3-1B38-96A8-F0AAB65A36AE}"/>
          </ac:picMkLst>
        </pc:picChg>
      </pc:sldChg>
      <pc:sldChg chg="addSp modSp mod">
        <pc:chgData name="Yanina Giselle Sulleiro" userId="bfdcbb0f-d89b-4f1b-abc9-30ea323932c9" providerId="ADAL" clId="{A3D0E039-8C7A-468E-A5A1-961CE12EA9D3}" dt="2023-03-21T10:53:53.534" v="127" actId="14100"/>
        <pc:sldMkLst>
          <pc:docMk/>
          <pc:sldMk cId="3826113039" sldId="388"/>
        </pc:sldMkLst>
        <pc:spChg chg="mod">
          <ac:chgData name="Yanina Giselle Sulleiro" userId="bfdcbb0f-d89b-4f1b-abc9-30ea323932c9" providerId="ADAL" clId="{A3D0E039-8C7A-468E-A5A1-961CE12EA9D3}" dt="2023-03-21T10:53:53.534" v="127" actId="14100"/>
          <ac:spMkLst>
            <pc:docMk/>
            <pc:sldMk cId="3826113039" sldId="388"/>
            <ac:spMk id="5" creationId="{00000000-0000-0000-0000-000000000000}"/>
          </ac:spMkLst>
        </pc:spChg>
        <pc:picChg chg="add mod">
          <ac:chgData name="Yanina Giselle Sulleiro" userId="bfdcbb0f-d89b-4f1b-abc9-30ea323932c9" providerId="ADAL" clId="{A3D0E039-8C7A-468E-A5A1-961CE12EA9D3}" dt="2023-03-21T10:51:46.409" v="42" actId="1076"/>
          <ac:picMkLst>
            <pc:docMk/>
            <pc:sldMk cId="3826113039" sldId="388"/>
            <ac:picMk id="3" creationId="{AEA005D7-E4E2-B60A-3EA6-F2F2A3F2ADC3}"/>
          </ac:picMkLst>
        </pc:picChg>
        <pc:picChg chg="add mod">
          <ac:chgData name="Yanina Giselle Sulleiro" userId="bfdcbb0f-d89b-4f1b-abc9-30ea323932c9" providerId="ADAL" clId="{A3D0E039-8C7A-468E-A5A1-961CE12EA9D3}" dt="2023-03-21T10:51:38.676" v="41" actId="1076"/>
          <ac:picMkLst>
            <pc:docMk/>
            <pc:sldMk cId="3826113039" sldId="388"/>
            <ac:picMk id="6" creationId="{D00700F5-E05C-54A3-67F0-CF8A97C14A36}"/>
          </ac:picMkLst>
        </pc:picChg>
      </pc:sldChg>
      <pc:sldChg chg="modSp mod">
        <pc:chgData name="Yanina Giselle Sulleiro" userId="bfdcbb0f-d89b-4f1b-abc9-30ea323932c9" providerId="ADAL" clId="{A3D0E039-8C7A-468E-A5A1-961CE12EA9D3}" dt="2023-03-21T10:53:30.757" v="125" actId="20577"/>
        <pc:sldMkLst>
          <pc:docMk/>
          <pc:sldMk cId="88324264" sldId="389"/>
        </pc:sldMkLst>
        <pc:spChg chg="mod">
          <ac:chgData name="Yanina Giselle Sulleiro" userId="bfdcbb0f-d89b-4f1b-abc9-30ea323932c9" providerId="ADAL" clId="{A3D0E039-8C7A-468E-A5A1-961CE12EA9D3}" dt="2023-03-21T10:53:30.757" v="125" actId="20577"/>
          <ac:spMkLst>
            <pc:docMk/>
            <pc:sldMk cId="88324264" sldId="389"/>
            <ac:spMk id="5" creationId="{00000000-0000-0000-0000-000000000000}"/>
          </ac:spMkLst>
        </pc:spChg>
      </pc:sldChg>
      <pc:sldChg chg="modSp mod">
        <pc:chgData name="Yanina Giselle Sulleiro" userId="bfdcbb0f-d89b-4f1b-abc9-30ea323932c9" providerId="ADAL" clId="{A3D0E039-8C7A-468E-A5A1-961CE12EA9D3}" dt="2023-03-21T10:54:58.999" v="140" actId="313"/>
        <pc:sldMkLst>
          <pc:docMk/>
          <pc:sldMk cId="671330296" sldId="390"/>
        </pc:sldMkLst>
        <pc:spChg chg="mod">
          <ac:chgData name="Yanina Giselle Sulleiro" userId="bfdcbb0f-d89b-4f1b-abc9-30ea323932c9" providerId="ADAL" clId="{A3D0E039-8C7A-468E-A5A1-961CE12EA9D3}" dt="2023-03-21T10:54:58.999" v="140" actId="313"/>
          <ac:spMkLst>
            <pc:docMk/>
            <pc:sldMk cId="671330296" sldId="390"/>
            <ac:spMk id="5" creationId="{00000000-0000-0000-0000-000000000000}"/>
          </ac:spMkLst>
        </pc:spChg>
      </pc:sldChg>
      <pc:sldChg chg="addSp modSp mod">
        <pc:chgData name="Yanina Giselle Sulleiro" userId="bfdcbb0f-d89b-4f1b-abc9-30ea323932c9" providerId="ADAL" clId="{A3D0E039-8C7A-468E-A5A1-961CE12EA9D3}" dt="2023-03-21T10:59:47.417" v="153"/>
        <pc:sldMkLst>
          <pc:docMk/>
          <pc:sldMk cId="2846077846" sldId="391"/>
        </pc:sldMkLst>
        <pc:spChg chg="add">
          <ac:chgData name="Yanina Giselle Sulleiro" userId="bfdcbb0f-d89b-4f1b-abc9-30ea323932c9" providerId="ADAL" clId="{A3D0E039-8C7A-468E-A5A1-961CE12EA9D3}" dt="2023-03-21T10:58:38.995" v="141"/>
          <ac:spMkLst>
            <pc:docMk/>
            <pc:sldMk cId="2846077846" sldId="391"/>
            <ac:spMk id="2" creationId="{5B6293FE-8B25-CBC2-760C-48E6A11A8695}"/>
          </ac:spMkLst>
        </pc:spChg>
        <pc:spChg chg="mod">
          <ac:chgData name="Yanina Giselle Sulleiro" userId="bfdcbb0f-d89b-4f1b-abc9-30ea323932c9" providerId="ADAL" clId="{A3D0E039-8C7A-468E-A5A1-961CE12EA9D3}" dt="2023-03-21T10:59:47.417" v="153"/>
          <ac:spMkLst>
            <pc:docMk/>
            <pc:sldMk cId="2846077846" sldId="391"/>
            <ac:spMk id="5" creationId="{00000000-0000-0000-0000-000000000000}"/>
          </ac:spMkLst>
        </pc:spChg>
        <pc:picChg chg="add mod">
          <ac:chgData name="Yanina Giselle Sulleiro" userId="bfdcbb0f-d89b-4f1b-abc9-30ea323932c9" providerId="ADAL" clId="{A3D0E039-8C7A-468E-A5A1-961CE12EA9D3}" dt="2023-03-21T10:58:58.113" v="146" actId="1076"/>
          <ac:picMkLst>
            <pc:docMk/>
            <pc:sldMk cId="2846077846" sldId="391"/>
            <ac:picMk id="3" creationId="{3A5F28D9-8747-7AA8-546C-E255082B00D1}"/>
          </ac:picMkLst>
        </pc:picChg>
      </pc:sldChg>
      <pc:sldChg chg="modSp mod">
        <pc:chgData name="Yanina Giselle Sulleiro" userId="bfdcbb0f-d89b-4f1b-abc9-30ea323932c9" providerId="ADAL" clId="{A3D0E039-8C7A-468E-A5A1-961CE12EA9D3}" dt="2023-03-21T10:54:36.404" v="139" actId="1076"/>
        <pc:sldMkLst>
          <pc:docMk/>
          <pc:sldMk cId="1724892012" sldId="392"/>
        </pc:sldMkLst>
        <pc:spChg chg="mod">
          <ac:chgData name="Yanina Giselle Sulleiro" userId="bfdcbb0f-d89b-4f1b-abc9-30ea323932c9" providerId="ADAL" clId="{A3D0E039-8C7A-468E-A5A1-961CE12EA9D3}" dt="2023-03-21T10:54:31.355" v="138" actId="20577"/>
          <ac:spMkLst>
            <pc:docMk/>
            <pc:sldMk cId="1724892012" sldId="392"/>
            <ac:spMk id="5" creationId="{00000000-0000-0000-0000-000000000000}"/>
          </ac:spMkLst>
        </pc:spChg>
        <pc:picChg chg="mod">
          <ac:chgData name="Yanina Giselle Sulleiro" userId="bfdcbb0f-d89b-4f1b-abc9-30ea323932c9" providerId="ADAL" clId="{A3D0E039-8C7A-468E-A5A1-961CE12EA9D3}" dt="2023-03-21T10:54:36.404" v="139" actId="1076"/>
          <ac:picMkLst>
            <pc:docMk/>
            <pc:sldMk cId="1724892012" sldId="392"/>
            <ac:picMk id="3" creationId="{C6B0AF5E-42DC-1825-FFE6-C5CCC14A0D41}"/>
          </ac:picMkLst>
        </pc:picChg>
      </pc:sldChg>
      <pc:sldChg chg="addSp modSp mod">
        <pc:chgData name="Yanina Giselle Sulleiro" userId="bfdcbb0f-d89b-4f1b-abc9-30ea323932c9" providerId="ADAL" clId="{A3D0E039-8C7A-468E-A5A1-961CE12EA9D3}" dt="2023-03-21T11:07:18.451" v="173" actId="1076"/>
        <pc:sldMkLst>
          <pc:docMk/>
          <pc:sldMk cId="2693143525" sldId="393"/>
        </pc:sldMkLst>
        <pc:spChg chg="mod">
          <ac:chgData name="Yanina Giselle Sulleiro" userId="bfdcbb0f-d89b-4f1b-abc9-30ea323932c9" providerId="ADAL" clId="{A3D0E039-8C7A-468E-A5A1-961CE12EA9D3}" dt="2023-03-21T11:03:21.217" v="165" actId="20577"/>
          <ac:spMkLst>
            <pc:docMk/>
            <pc:sldMk cId="2693143525" sldId="393"/>
            <ac:spMk id="5" creationId="{00000000-0000-0000-0000-000000000000}"/>
          </ac:spMkLst>
        </pc:spChg>
        <pc:picChg chg="add mod">
          <ac:chgData name="Yanina Giselle Sulleiro" userId="bfdcbb0f-d89b-4f1b-abc9-30ea323932c9" providerId="ADAL" clId="{A3D0E039-8C7A-468E-A5A1-961CE12EA9D3}" dt="2023-03-21T11:07:18.451" v="173" actId="1076"/>
          <ac:picMkLst>
            <pc:docMk/>
            <pc:sldMk cId="2693143525" sldId="393"/>
            <ac:picMk id="3" creationId="{16EA38D1-EE14-0AEA-72D1-34A37680033F}"/>
          </ac:picMkLst>
        </pc:picChg>
      </pc:sldChg>
    </pc:docChg>
  </pc:docChgLst>
  <pc:docChgLst>
    <pc:chgData name="Yanina Giselle Sulleiro" userId="S::yanina.sulleiro@ext.esa.int::bfdcbb0f-d89b-4f1b-abc9-30ea323932c9" providerId="AD" clId="Web-{775F053D-192D-B7D1-8614-687A18C4BDCA}"/>
    <pc:docChg chg="addSld modSld">
      <pc:chgData name="Yanina Giselle Sulleiro" userId="S::yanina.sulleiro@ext.esa.int::bfdcbb0f-d89b-4f1b-abc9-30ea323932c9" providerId="AD" clId="Web-{775F053D-192D-B7D1-8614-687A18C4BDCA}" dt="2024-03-21T16:53:19.150" v="360" actId="20577"/>
      <pc:docMkLst>
        <pc:docMk/>
      </pc:docMkLst>
      <pc:sldChg chg="modSp">
        <pc:chgData name="Yanina Giselle Sulleiro" userId="S::yanina.sulleiro@ext.esa.int::bfdcbb0f-d89b-4f1b-abc9-30ea323932c9" providerId="AD" clId="Web-{775F053D-192D-B7D1-8614-687A18C4BDCA}" dt="2024-03-21T16:17:29.981" v="58" actId="20577"/>
        <pc:sldMkLst>
          <pc:docMk/>
          <pc:sldMk cId="2653685652" sldId="379"/>
        </pc:sldMkLst>
        <pc:spChg chg="mod">
          <ac:chgData name="Yanina Giselle Sulleiro" userId="S::yanina.sulleiro@ext.esa.int::bfdcbb0f-d89b-4f1b-abc9-30ea323932c9" providerId="AD" clId="Web-{775F053D-192D-B7D1-8614-687A18C4BDCA}" dt="2024-03-21T16:17:29.981" v="58" actId="20577"/>
          <ac:spMkLst>
            <pc:docMk/>
            <pc:sldMk cId="2653685652" sldId="379"/>
            <ac:spMk id="5" creationId="{00000000-0000-0000-0000-000000000000}"/>
          </ac:spMkLst>
        </pc:spChg>
        <pc:picChg chg="mod">
          <ac:chgData name="Yanina Giselle Sulleiro" userId="S::yanina.sulleiro@ext.esa.int::bfdcbb0f-d89b-4f1b-abc9-30ea323932c9" providerId="AD" clId="Web-{775F053D-192D-B7D1-8614-687A18C4BDCA}" dt="2024-03-21T16:17:16.793" v="49" actId="14100"/>
          <ac:picMkLst>
            <pc:docMk/>
            <pc:sldMk cId="2653685652" sldId="379"/>
            <ac:picMk id="1025" creationId="{AD51D8C0-47C3-3891-7647-197F8617CCF9}"/>
          </ac:picMkLst>
        </pc:picChg>
      </pc:sldChg>
      <pc:sldChg chg="modSp">
        <pc:chgData name="Yanina Giselle Sulleiro" userId="S::yanina.sulleiro@ext.esa.int::bfdcbb0f-d89b-4f1b-abc9-30ea323932c9" providerId="AD" clId="Web-{775F053D-192D-B7D1-8614-687A18C4BDCA}" dt="2024-03-21T16:46:29.055" v="307" actId="20577"/>
        <pc:sldMkLst>
          <pc:docMk/>
          <pc:sldMk cId="85735525" sldId="386"/>
        </pc:sldMkLst>
        <pc:spChg chg="mod">
          <ac:chgData name="Yanina Giselle Sulleiro" userId="S::yanina.sulleiro@ext.esa.int::bfdcbb0f-d89b-4f1b-abc9-30ea323932c9" providerId="AD" clId="Web-{775F053D-192D-B7D1-8614-687A18C4BDCA}" dt="2024-03-21T16:46:29.055" v="307" actId="20577"/>
          <ac:spMkLst>
            <pc:docMk/>
            <pc:sldMk cId="85735525" sldId="386"/>
            <ac:spMk id="57363" creationId="{00000000-0000-0000-0000-000000000000}"/>
          </ac:spMkLst>
        </pc:spChg>
      </pc:sldChg>
      <pc:sldChg chg="modSp">
        <pc:chgData name="Yanina Giselle Sulleiro" userId="S::yanina.sulleiro@ext.esa.int::bfdcbb0f-d89b-4f1b-abc9-30ea323932c9" providerId="AD" clId="Web-{775F053D-192D-B7D1-8614-687A18C4BDCA}" dt="2024-03-21T16:17:58.358" v="73" actId="20577"/>
        <pc:sldMkLst>
          <pc:docMk/>
          <pc:sldMk cId="3826113039" sldId="388"/>
        </pc:sldMkLst>
        <pc:spChg chg="mod">
          <ac:chgData name="Yanina Giselle Sulleiro" userId="S::yanina.sulleiro@ext.esa.int::bfdcbb0f-d89b-4f1b-abc9-30ea323932c9" providerId="AD" clId="Web-{775F053D-192D-B7D1-8614-687A18C4BDCA}" dt="2024-03-21T16:17:58.358" v="73" actId="20577"/>
          <ac:spMkLst>
            <pc:docMk/>
            <pc:sldMk cId="3826113039" sldId="388"/>
            <ac:spMk id="5" creationId="{00000000-0000-0000-0000-000000000000}"/>
          </ac:spMkLst>
        </pc:spChg>
      </pc:sldChg>
      <pc:sldChg chg="addSp modSp">
        <pc:chgData name="Yanina Giselle Sulleiro" userId="S::yanina.sulleiro@ext.esa.int::bfdcbb0f-d89b-4f1b-abc9-30ea323932c9" providerId="AD" clId="Web-{775F053D-192D-B7D1-8614-687A18C4BDCA}" dt="2024-03-21T16:18:25.640" v="84" actId="20577"/>
        <pc:sldMkLst>
          <pc:docMk/>
          <pc:sldMk cId="88324264" sldId="389"/>
        </pc:sldMkLst>
        <pc:spChg chg="mod">
          <ac:chgData name="Yanina Giselle Sulleiro" userId="S::yanina.sulleiro@ext.esa.int::bfdcbb0f-d89b-4f1b-abc9-30ea323932c9" providerId="AD" clId="Web-{775F053D-192D-B7D1-8614-687A18C4BDCA}" dt="2024-03-21T16:18:25.640" v="84" actId="20577"/>
          <ac:spMkLst>
            <pc:docMk/>
            <pc:sldMk cId="88324264" sldId="389"/>
            <ac:spMk id="5" creationId="{00000000-0000-0000-0000-000000000000}"/>
          </ac:spMkLst>
        </pc:spChg>
        <pc:picChg chg="add mod">
          <ac:chgData name="Yanina Giselle Sulleiro" userId="S::yanina.sulleiro@ext.esa.int::bfdcbb0f-d89b-4f1b-abc9-30ea323932c9" providerId="AD" clId="Web-{775F053D-192D-B7D1-8614-687A18C4BDCA}" dt="2024-03-21T16:10:54.371" v="4" actId="1076"/>
          <ac:picMkLst>
            <pc:docMk/>
            <pc:sldMk cId="88324264" sldId="389"/>
            <ac:picMk id="2" creationId="{26A79484-C2DB-28D0-ADD6-486FE3A39430}"/>
          </ac:picMkLst>
        </pc:picChg>
        <pc:picChg chg="add mod">
          <ac:chgData name="Yanina Giselle Sulleiro" userId="S::yanina.sulleiro@ext.esa.int::bfdcbb0f-d89b-4f1b-abc9-30ea323932c9" providerId="AD" clId="Web-{775F053D-192D-B7D1-8614-687A18C4BDCA}" dt="2024-03-21T16:18:20.577" v="83" actId="14100"/>
          <ac:picMkLst>
            <pc:docMk/>
            <pc:sldMk cId="88324264" sldId="389"/>
            <ac:picMk id="3" creationId="{6379FC5A-4D31-5A00-FDFB-FF46581E4862}"/>
          </ac:picMkLst>
        </pc:picChg>
      </pc:sldChg>
      <pc:sldChg chg="modSp">
        <pc:chgData name="Yanina Giselle Sulleiro" userId="S::yanina.sulleiro@ext.esa.int::bfdcbb0f-d89b-4f1b-abc9-30ea323932c9" providerId="AD" clId="Web-{775F053D-192D-B7D1-8614-687A18C4BDCA}" dt="2024-03-21T16:18:45.844" v="94" actId="20577"/>
        <pc:sldMkLst>
          <pc:docMk/>
          <pc:sldMk cId="671330296" sldId="390"/>
        </pc:sldMkLst>
        <pc:spChg chg="mod">
          <ac:chgData name="Yanina Giselle Sulleiro" userId="S::yanina.sulleiro@ext.esa.int::bfdcbb0f-d89b-4f1b-abc9-30ea323932c9" providerId="AD" clId="Web-{775F053D-192D-B7D1-8614-687A18C4BDCA}" dt="2024-03-21T16:18:45.844" v="94" actId="20577"/>
          <ac:spMkLst>
            <pc:docMk/>
            <pc:sldMk cId="671330296" sldId="390"/>
            <ac:spMk id="5" creationId="{00000000-0000-0000-0000-000000000000}"/>
          </ac:spMkLst>
        </pc:spChg>
      </pc:sldChg>
      <pc:sldChg chg="modSp">
        <pc:chgData name="Yanina Giselle Sulleiro" userId="S::yanina.sulleiro@ext.esa.int::bfdcbb0f-d89b-4f1b-abc9-30ea323932c9" providerId="AD" clId="Web-{775F053D-192D-B7D1-8614-687A18C4BDCA}" dt="2024-03-21T16:19:40.393" v="104" actId="20577"/>
        <pc:sldMkLst>
          <pc:docMk/>
          <pc:sldMk cId="2846077846" sldId="391"/>
        </pc:sldMkLst>
        <pc:spChg chg="mod">
          <ac:chgData name="Yanina Giselle Sulleiro" userId="S::yanina.sulleiro@ext.esa.int::bfdcbb0f-d89b-4f1b-abc9-30ea323932c9" providerId="AD" clId="Web-{775F053D-192D-B7D1-8614-687A18C4BDCA}" dt="2024-03-21T16:19:40.393" v="104" actId="20577"/>
          <ac:spMkLst>
            <pc:docMk/>
            <pc:sldMk cId="2846077846" sldId="391"/>
            <ac:spMk id="5" creationId="{00000000-0000-0000-0000-000000000000}"/>
          </ac:spMkLst>
        </pc:spChg>
        <pc:picChg chg="mod">
          <ac:chgData name="Yanina Giselle Sulleiro" userId="S::yanina.sulleiro@ext.esa.int::bfdcbb0f-d89b-4f1b-abc9-30ea323932c9" providerId="AD" clId="Web-{775F053D-192D-B7D1-8614-687A18C4BDCA}" dt="2024-03-21T16:19:27.721" v="103" actId="14100"/>
          <ac:picMkLst>
            <pc:docMk/>
            <pc:sldMk cId="2846077846" sldId="391"/>
            <ac:picMk id="3" creationId="{3A5F28D9-8747-7AA8-546C-E255082B00D1}"/>
          </ac:picMkLst>
        </pc:picChg>
      </pc:sldChg>
      <pc:sldChg chg="addSp delSp modSp">
        <pc:chgData name="Yanina Giselle Sulleiro" userId="S::yanina.sulleiro@ext.esa.int::bfdcbb0f-d89b-4f1b-abc9-30ea323932c9" providerId="AD" clId="Web-{775F053D-192D-B7D1-8614-687A18C4BDCA}" dt="2024-03-21T16:16:56.542" v="44" actId="20577"/>
        <pc:sldMkLst>
          <pc:docMk/>
          <pc:sldMk cId="1724892012" sldId="392"/>
        </pc:sldMkLst>
        <pc:spChg chg="mod">
          <ac:chgData name="Yanina Giselle Sulleiro" userId="S::yanina.sulleiro@ext.esa.int::bfdcbb0f-d89b-4f1b-abc9-30ea323932c9" providerId="AD" clId="Web-{775F053D-192D-B7D1-8614-687A18C4BDCA}" dt="2024-03-21T16:16:56.542" v="44" actId="20577"/>
          <ac:spMkLst>
            <pc:docMk/>
            <pc:sldMk cId="1724892012" sldId="392"/>
            <ac:spMk id="5" creationId="{00000000-0000-0000-0000-000000000000}"/>
          </ac:spMkLst>
        </pc:spChg>
        <pc:picChg chg="add del mod">
          <ac:chgData name="Yanina Giselle Sulleiro" userId="S::yanina.sulleiro@ext.esa.int::bfdcbb0f-d89b-4f1b-abc9-30ea323932c9" providerId="AD" clId="Web-{775F053D-192D-B7D1-8614-687A18C4BDCA}" dt="2024-03-21T16:15:36.434" v="16"/>
          <ac:picMkLst>
            <pc:docMk/>
            <pc:sldMk cId="1724892012" sldId="392"/>
            <ac:picMk id="2" creationId="{CD0C8C1D-A043-C58E-EDB5-0A7AF95D9816}"/>
          </ac:picMkLst>
        </pc:picChg>
      </pc:sldChg>
      <pc:sldChg chg="addSp delSp modSp">
        <pc:chgData name="Yanina Giselle Sulleiro" userId="S::yanina.sulleiro@ext.esa.int::bfdcbb0f-d89b-4f1b-abc9-30ea323932c9" providerId="AD" clId="Web-{775F053D-192D-B7D1-8614-687A18C4BDCA}" dt="2024-03-21T16:23:33.903" v="133" actId="20577"/>
        <pc:sldMkLst>
          <pc:docMk/>
          <pc:sldMk cId="2693143525" sldId="393"/>
        </pc:sldMkLst>
        <pc:spChg chg="mod">
          <ac:chgData name="Yanina Giselle Sulleiro" userId="S::yanina.sulleiro@ext.esa.int::bfdcbb0f-d89b-4f1b-abc9-30ea323932c9" providerId="AD" clId="Web-{775F053D-192D-B7D1-8614-687A18C4BDCA}" dt="2024-03-21T16:23:33.903" v="133" actId="20577"/>
          <ac:spMkLst>
            <pc:docMk/>
            <pc:sldMk cId="2693143525" sldId="393"/>
            <ac:spMk id="5" creationId="{00000000-0000-0000-0000-000000000000}"/>
          </ac:spMkLst>
        </pc:spChg>
        <pc:picChg chg="add del mod">
          <ac:chgData name="Yanina Giselle Sulleiro" userId="S::yanina.sulleiro@ext.esa.int::bfdcbb0f-d89b-4f1b-abc9-30ea323932c9" providerId="AD" clId="Web-{775F053D-192D-B7D1-8614-687A18C4BDCA}" dt="2024-03-21T16:22:28.541" v="124"/>
          <ac:picMkLst>
            <pc:docMk/>
            <pc:sldMk cId="2693143525" sldId="393"/>
            <ac:picMk id="2" creationId="{D44B19D7-7E1B-C091-60FB-88B06BAE48A4}"/>
          </ac:picMkLst>
        </pc:picChg>
        <pc:picChg chg="del mod">
          <ac:chgData name="Yanina Giselle Sulleiro" userId="S::yanina.sulleiro@ext.esa.int::bfdcbb0f-d89b-4f1b-abc9-30ea323932c9" providerId="AD" clId="Web-{775F053D-192D-B7D1-8614-687A18C4BDCA}" dt="2024-03-21T16:21:25.569" v="117"/>
          <ac:picMkLst>
            <pc:docMk/>
            <pc:sldMk cId="2693143525" sldId="393"/>
            <ac:picMk id="3" creationId="{16EA38D1-EE14-0AEA-72D1-34A37680033F}"/>
          </ac:picMkLst>
        </pc:picChg>
        <pc:picChg chg="add mod">
          <ac:chgData name="Yanina Giselle Sulleiro" userId="S::yanina.sulleiro@ext.esa.int::bfdcbb0f-d89b-4f1b-abc9-30ea323932c9" providerId="AD" clId="Web-{775F053D-192D-B7D1-8614-687A18C4BDCA}" dt="2024-03-21T16:22:59.058" v="128" actId="1076"/>
          <ac:picMkLst>
            <pc:docMk/>
            <pc:sldMk cId="2693143525" sldId="393"/>
            <ac:picMk id="4" creationId="{02CB7551-29AA-F2C5-ADDD-C757CF38CEB0}"/>
          </ac:picMkLst>
        </pc:picChg>
      </pc:sldChg>
      <pc:sldChg chg="modSp">
        <pc:chgData name="Yanina Giselle Sulleiro" userId="S::yanina.sulleiro@ext.esa.int::bfdcbb0f-d89b-4f1b-abc9-30ea323932c9" providerId="AD" clId="Web-{775F053D-192D-B7D1-8614-687A18C4BDCA}" dt="2024-03-21T16:46:35.430" v="311" actId="20577"/>
        <pc:sldMkLst>
          <pc:docMk/>
          <pc:sldMk cId="2822440703" sldId="394"/>
        </pc:sldMkLst>
        <pc:spChg chg="mod">
          <ac:chgData name="Yanina Giselle Sulleiro" userId="S::yanina.sulleiro@ext.esa.int::bfdcbb0f-d89b-4f1b-abc9-30ea323932c9" providerId="AD" clId="Web-{775F053D-192D-B7D1-8614-687A18C4BDCA}" dt="2024-03-21T16:46:35.430" v="311" actId="20577"/>
          <ac:spMkLst>
            <pc:docMk/>
            <pc:sldMk cId="2822440703" sldId="394"/>
            <ac:spMk id="57363" creationId="{00000000-0000-0000-0000-000000000000}"/>
          </ac:spMkLst>
        </pc:spChg>
      </pc:sldChg>
      <pc:sldChg chg="addSp delSp modSp add replId">
        <pc:chgData name="Yanina Giselle Sulleiro" userId="S::yanina.sulleiro@ext.esa.int::bfdcbb0f-d89b-4f1b-abc9-30ea323932c9" providerId="AD" clId="Web-{775F053D-192D-B7D1-8614-687A18C4BDCA}" dt="2024-03-21T16:32:49.270" v="204" actId="14100"/>
        <pc:sldMkLst>
          <pc:docMk/>
          <pc:sldMk cId="1971137156" sldId="395"/>
        </pc:sldMkLst>
        <pc:spChg chg="mod">
          <ac:chgData name="Yanina Giselle Sulleiro" userId="S::yanina.sulleiro@ext.esa.int::bfdcbb0f-d89b-4f1b-abc9-30ea323932c9" providerId="AD" clId="Web-{775F053D-192D-B7D1-8614-687A18C4BDCA}" dt="2024-03-21T16:26:45.942" v="169" actId="20577"/>
          <ac:spMkLst>
            <pc:docMk/>
            <pc:sldMk cId="1971137156" sldId="395"/>
            <ac:spMk id="5" creationId="{00000000-0000-0000-0000-000000000000}"/>
          </ac:spMkLst>
        </pc:spChg>
        <pc:picChg chg="add mod">
          <ac:chgData name="Yanina Giselle Sulleiro" userId="S::yanina.sulleiro@ext.esa.int::bfdcbb0f-d89b-4f1b-abc9-30ea323932c9" providerId="AD" clId="Web-{775F053D-192D-B7D1-8614-687A18C4BDCA}" dt="2024-03-21T16:32:05.128" v="197" actId="14100"/>
          <ac:picMkLst>
            <pc:docMk/>
            <pc:sldMk cId="1971137156" sldId="395"/>
            <ac:picMk id="2" creationId="{6B9B31DD-8C78-BF33-6ED7-2A45DC014F1E}"/>
          </ac:picMkLst>
        </pc:picChg>
        <pc:picChg chg="add mod">
          <ac:chgData name="Yanina Giselle Sulleiro" userId="S::yanina.sulleiro@ext.esa.int::bfdcbb0f-d89b-4f1b-abc9-30ea323932c9" providerId="AD" clId="Web-{775F053D-192D-B7D1-8614-687A18C4BDCA}" dt="2024-03-21T16:32:12.862" v="199" actId="14100"/>
          <ac:picMkLst>
            <pc:docMk/>
            <pc:sldMk cId="1971137156" sldId="395"/>
            <ac:picMk id="3" creationId="{3D86B5F4-8E85-8156-7C9A-843EBCE6908A}"/>
          </ac:picMkLst>
        </pc:picChg>
        <pc:picChg chg="del">
          <ac:chgData name="Yanina Giselle Sulleiro" userId="S::yanina.sulleiro@ext.esa.int::bfdcbb0f-d89b-4f1b-abc9-30ea323932c9" providerId="AD" clId="Web-{775F053D-192D-B7D1-8614-687A18C4BDCA}" dt="2024-03-21T16:24:12.155" v="135"/>
          <ac:picMkLst>
            <pc:docMk/>
            <pc:sldMk cId="1971137156" sldId="395"/>
            <ac:picMk id="4" creationId="{02CB7551-29AA-F2C5-ADDD-C757CF38CEB0}"/>
          </ac:picMkLst>
        </pc:picChg>
        <pc:picChg chg="add mod">
          <ac:chgData name="Yanina Giselle Sulleiro" userId="S::yanina.sulleiro@ext.esa.int::bfdcbb0f-d89b-4f1b-abc9-30ea323932c9" providerId="AD" clId="Web-{775F053D-192D-B7D1-8614-687A18C4BDCA}" dt="2024-03-21T16:32:34.566" v="203" actId="14100"/>
          <ac:picMkLst>
            <pc:docMk/>
            <pc:sldMk cId="1971137156" sldId="395"/>
            <ac:picMk id="6" creationId="{06C369C2-11AE-78AA-413A-CA8E40D02AF4}"/>
          </ac:picMkLst>
        </pc:picChg>
        <pc:picChg chg="add mod">
          <ac:chgData name="Yanina Giselle Sulleiro" userId="S::yanina.sulleiro@ext.esa.int::bfdcbb0f-d89b-4f1b-abc9-30ea323932c9" providerId="AD" clId="Web-{775F053D-192D-B7D1-8614-687A18C4BDCA}" dt="2024-03-21T16:32:49.270" v="204" actId="14100"/>
          <ac:picMkLst>
            <pc:docMk/>
            <pc:sldMk cId="1971137156" sldId="395"/>
            <ac:picMk id="7" creationId="{B5F1AC9C-0FE9-17F1-68A4-A3509538C2E5}"/>
          </ac:picMkLst>
        </pc:picChg>
      </pc:sldChg>
      <pc:sldChg chg="modSp add replId">
        <pc:chgData name="Yanina Giselle Sulleiro" userId="S::yanina.sulleiro@ext.esa.int::bfdcbb0f-d89b-4f1b-abc9-30ea323932c9" providerId="AD" clId="Web-{775F053D-192D-B7D1-8614-687A18C4BDCA}" dt="2024-03-21T16:36:27.123" v="231" actId="20577"/>
        <pc:sldMkLst>
          <pc:docMk/>
          <pc:sldMk cId="3018233730" sldId="396"/>
        </pc:sldMkLst>
        <pc:spChg chg="mod">
          <ac:chgData name="Yanina Giselle Sulleiro" userId="S::yanina.sulleiro@ext.esa.int::bfdcbb0f-d89b-4f1b-abc9-30ea323932c9" providerId="AD" clId="Web-{775F053D-192D-B7D1-8614-687A18C4BDCA}" dt="2024-03-21T16:36:27.123" v="231" actId="20577"/>
          <ac:spMkLst>
            <pc:docMk/>
            <pc:sldMk cId="3018233730" sldId="396"/>
            <ac:spMk id="5" creationId="{00000000-0000-0000-0000-000000000000}"/>
          </ac:spMkLst>
        </pc:spChg>
      </pc:sldChg>
      <pc:sldChg chg="modSp add replId">
        <pc:chgData name="Yanina Giselle Sulleiro" userId="S::yanina.sulleiro@ext.esa.int::bfdcbb0f-d89b-4f1b-abc9-30ea323932c9" providerId="AD" clId="Web-{775F053D-192D-B7D1-8614-687A18C4BDCA}" dt="2024-03-21T16:38:36.269" v="246" actId="20577"/>
        <pc:sldMkLst>
          <pc:docMk/>
          <pc:sldMk cId="326675201" sldId="397"/>
        </pc:sldMkLst>
        <pc:spChg chg="mod">
          <ac:chgData name="Yanina Giselle Sulleiro" userId="S::yanina.sulleiro@ext.esa.int::bfdcbb0f-d89b-4f1b-abc9-30ea323932c9" providerId="AD" clId="Web-{775F053D-192D-B7D1-8614-687A18C4BDCA}" dt="2024-03-21T16:38:36.269" v="246" actId="20577"/>
          <ac:spMkLst>
            <pc:docMk/>
            <pc:sldMk cId="326675201" sldId="397"/>
            <ac:spMk id="5" creationId="{00000000-0000-0000-0000-000000000000}"/>
          </ac:spMkLst>
        </pc:spChg>
      </pc:sldChg>
      <pc:sldChg chg="modSp add replId">
        <pc:chgData name="Yanina Giselle Sulleiro" userId="S::yanina.sulleiro@ext.esa.int::bfdcbb0f-d89b-4f1b-abc9-30ea323932c9" providerId="AD" clId="Web-{775F053D-192D-B7D1-8614-687A18C4BDCA}" dt="2024-03-21T16:46:43.602" v="317" actId="20577"/>
        <pc:sldMkLst>
          <pc:docMk/>
          <pc:sldMk cId="2442460424" sldId="398"/>
        </pc:sldMkLst>
        <pc:spChg chg="mod">
          <ac:chgData name="Yanina Giselle Sulleiro" userId="S::yanina.sulleiro@ext.esa.int::bfdcbb0f-d89b-4f1b-abc9-30ea323932c9" providerId="AD" clId="Web-{775F053D-192D-B7D1-8614-687A18C4BDCA}" dt="2024-03-21T16:42:31.310" v="272" actId="20577"/>
          <ac:spMkLst>
            <pc:docMk/>
            <pc:sldMk cId="2442460424" sldId="398"/>
            <ac:spMk id="5" creationId="{00000000-0000-0000-0000-000000000000}"/>
          </ac:spMkLst>
        </pc:spChg>
        <pc:spChg chg="mod">
          <ac:chgData name="Yanina Giselle Sulleiro" userId="S::yanina.sulleiro@ext.esa.int::bfdcbb0f-d89b-4f1b-abc9-30ea323932c9" providerId="AD" clId="Web-{775F053D-192D-B7D1-8614-687A18C4BDCA}" dt="2024-03-21T16:46:43.602" v="317" actId="20577"/>
          <ac:spMkLst>
            <pc:docMk/>
            <pc:sldMk cId="2442460424" sldId="398"/>
            <ac:spMk id="57363" creationId="{00000000-0000-0000-0000-000000000000}"/>
          </ac:spMkLst>
        </pc:spChg>
      </pc:sldChg>
      <pc:sldChg chg="modSp add replId">
        <pc:chgData name="Yanina Giselle Sulleiro" userId="S::yanina.sulleiro@ext.esa.int::bfdcbb0f-d89b-4f1b-abc9-30ea323932c9" providerId="AD" clId="Web-{775F053D-192D-B7D1-8614-687A18C4BDCA}" dt="2024-03-21T16:46:52.431" v="321" actId="20577"/>
        <pc:sldMkLst>
          <pc:docMk/>
          <pc:sldMk cId="945696818" sldId="399"/>
        </pc:sldMkLst>
        <pc:spChg chg="mod">
          <ac:chgData name="Yanina Giselle Sulleiro" userId="S::yanina.sulleiro@ext.esa.int::bfdcbb0f-d89b-4f1b-abc9-30ea323932c9" providerId="AD" clId="Web-{775F053D-192D-B7D1-8614-687A18C4BDCA}" dt="2024-03-21T16:44:06.299" v="279" actId="20577"/>
          <ac:spMkLst>
            <pc:docMk/>
            <pc:sldMk cId="945696818" sldId="399"/>
            <ac:spMk id="5" creationId="{00000000-0000-0000-0000-000000000000}"/>
          </ac:spMkLst>
        </pc:spChg>
        <pc:spChg chg="mod">
          <ac:chgData name="Yanina Giselle Sulleiro" userId="S::yanina.sulleiro@ext.esa.int::bfdcbb0f-d89b-4f1b-abc9-30ea323932c9" providerId="AD" clId="Web-{775F053D-192D-B7D1-8614-687A18C4BDCA}" dt="2024-03-21T16:46:52.431" v="321" actId="20577"/>
          <ac:spMkLst>
            <pc:docMk/>
            <pc:sldMk cId="945696818" sldId="399"/>
            <ac:spMk id="57363" creationId="{00000000-0000-0000-0000-000000000000}"/>
          </ac:spMkLst>
        </pc:spChg>
      </pc:sldChg>
      <pc:sldChg chg="modSp add replId">
        <pc:chgData name="Yanina Giselle Sulleiro" userId="S::yanina.sulleiro@ext.esa.int::bfdcbb0f-d89b-4f1b-abc9-30ea323932c9" providerId="AD" clId="Web-{775F053D-192D-B7D1-8614-687A18C4BDCA}" dt="2024-03-21T16:47:01.931" v="327" actId="20577"/>
        <pc:sldMkLst>
          <pc:docMk/>
          <pc:sldMk cId="1209096468" sldId="400"/>
        </pc:sldMkLst>
        <pc:spChg chg="mod">
          <ac:chgData name="Yanina Giselle Sulleiro" userId="S::yanina.sulleiro@ext.esa.int::bfdcbb0f-d89b-4f1b-abc9-30ea323932c9" providerId="AD" clId="Web-{775F053D-192D-B7D1-8614-687A18C4BDCA}" dt="2024-03-21T16:44:37.487" v="287" actId="20577"/>
          <ac:spMkLst>
            <pc:docMk/>
            <pc:sldMk cId="1209096468" sldId="400"/>
            <ac:spMk id="5" creationId="{00000000-0000-0000-0000-000000000000}"/>
          </ac:spMkLst>
        </pc:spChg>
        <pc:spChg chg="mod">
          <ac:chgData name="Yanina Giselle Sulleiro" userId="S::yanina.sulleiro@ext.esa.int::bfdcbb0f-d89b-4f1b-abc9-30ea323932c9" providerId="AD" clId="Web-{775F053D-192D-B7D1-8614-687A18C4BDCA}" dt="2024-03-21T16:47:01.931" v="327" actId="20577"/>
          <ac:spMkLst>
            <pc:docMk/>
            <pc:sldMk cId="1209096468" sldId="400"/>
            <ac:spMk id="57363" creationId="{00000000-0000-0000-0000-000000000000}"/>
          </ac:spMkLst>
        </pc:spChg>
      </pc:sldChg>
      <pc:sldChg chg="modSp add replId">
        <pc:chgData name="Yanina Giselle Sulleiro" userId="S::yanina.sulleiro@ext.esa.int::bfdcbb0f-d89b-4f1b-abc9-30ea323932c9" providerId="AD" clId="Web-{775F053D-192D-B7D1-8614-687A18C4BDCA}" dt="2024-03-21T16:47:09.494" v="330" actId="20577"/>
        <pc:sldMkLst>
          <pc:docMk/>
          <pc:sldMk cId="906345416" sldId="401"/>
        </pc:sldMkLst>
        <pc:spChg chg="mod">
          <ac:chgData name="Yanina Giselle Sulleiro" userId="S::yanina.sulleiro@ext.esa.int::bfdcbb0f-d89b-4f1b-abc9-30ea323932c9" providerId="AD" clId="Web-{775F053D-192D-B7D1-8614-687A18C4BDCA}" dt="2024-03-21T16:45:01.988" v="295" actId="20577"/>
          <ac:spMkLst>
            <pc:docMk/>
            <pc:sldMk cId="906345416" sldId="401"/>
            <ac:spMk id="5" creationId="{00000000-0000-0000-0000-000000000000}"/>
          </ac:spMkLst>
        </pc:spChg>
        <pc:spChg chg="mod">
          <ac:chgData name="Yanina Giselle Sulleiro" userId="S::yanina.sulleiro@ext.esa.int::bfdcbb0f-d89b-4f1b-abc9-30ea323932c9" providerId="AD" clId="Web-{775F053D-192D-B7D1-8614-687A18C4BDCA}" dt="2024-03-21T16:47:09.494" v="330" actId="20577"/>
          <ac:spMkLst>
            <pc:docMk/>
            <pc:sldMk cId="906345416" sldId="401"/>
            <ac:spMk id="57363" creationId="{00000000-0000-0000-0000-000000000000}"/>
          </ac:spMkLst>
        </pc:spChg>
      </pc:sldChg>
      <pc:sldChg chg="modSp add replId">
        <pc:chgData name="Yanina Giselle Sulleiro" userId="S::yanina.sulleiro@ext.esa.int::bfdcbb0f-d89b-4f1b-abc9-30ea323932c9" providerId="AD" clId="Web-{775F053D-192D-B7D1-8614-687A18C4BDCA}" dt="2024-03-21T16:47:18.354" v="334" actId="20577"/>
        <pc:sldMkLst>
          <pc:docMk/>
          <pc:sldMk cId="2865355656" sldId="402"/>
        </pc:sldMkLst>
        <pc:spChg chg="mod">
          <ac:chgData name="Yanina Giselle Sulleiro" userId="S::yanina.sulleiro@ext.esa.int::bfdcbb0f-d89b-4f1b-abc9-30ea323932c9" providerId="AD" clId="Web-{775F053D-192D-B7D1-8614-687A18C4BDCA}" dt="2024-03-21T16:45:51.709" v="303" actId="20577"/>
          <ac:spMkLst>
            <pc:docMk/>
            <pc:sldMk cId="2865355656" sldId="402"/>
            <ac:spMk id="5" creationId="{00000000-0000-0000-0000-000000000000}"/>
          </ac:spMkLst>
        </pc:spChg>
        <pc:spChg chg="mod">
          <ac:chgData name="Yanina Giselle Sulleiro" userId="S::yanina.sulleiro@ext.esa.int::bfdcbb0f-d89b-4f1b-abc9-30ea323932c9" providerId="AD" clId="Web-{775F053D-192D-B7D1-8614-687A18C4BDCA}" dt="2024-03-21T16:47:18.354" v="334" actId="20577"/>
          <ac:spMkLst>
            <pc:docMk/>
            <pc:sldMk cId="2865355656" sldId="402"/>
            <ac:spMk id="57363" creationId="{00000000-0000-0000-0000-000000000000}"/>
          </ac:spMkLst>
        </pc:spChg>
      </pc:sldChg>
      <pc:sldChg chg="addSp modSp add replId">
        <pc:chgData name="Yanina Giselle Sulleiro" userId="S::yanina.sulleiro@ext.esa.int::bfdcbb0f-d89b-4f1b-abc9-30ea323932c9" providerId="AD" clId="Web-{775F053D-192D-B7D1-8614-687A18C4BDCA}" dt="2024-03-21T16:53:19.150" v="360" actId="20577"/>
        <pc:sldMkLst>
          <pc:docMk/>
          <pc:sldMk cId="2704340601" sldId="403"/>
        </pc:sldMkLst>
        <pc:spChg chg="mod">
          <ac:chgData name="Yanina Giselle Sulleiro" userId="S::yanina.sulleiro@ext.esa.int::bfdcbb0f-d89b-4f1b-abc9-30ea323932c9" providerId="AD" clId="Web-{775F053D-192D-B7D1-8614-687A18C4BDCA}" dt="2024-03-21T16:51:01.785" v="338" actId="14100"/>
          <ac:spMkLst>
            <pc:docMk/>
            <pc:sldMk cId="2704340601" sldId="403"/>
            <ac:spMk id="5" creationId="{00000000-0000-0000-0000-000000000000}"/>
          </ac:spMkLst>
        </pc:spChg>
        <pc:spChg chg="mod">
          <ac:chgData name="Yanina Giselle Sulleiro" userId="S::yanina.sulleiro@ext.esa.int::bfdcbb0f-d89b-4f1b-abc9-30ea323932c9" providerId="AD" clId="Web-{775F053D-192D-B7D1-8614-687A18C4BDCA}" dt="2024-03-21T16:53:19.150" v="360" actId="20577"/>
          <ac:spMkLst>
            <pc:docMk/>
            <pc:sldMk cId="2704340601" sldId="403"/>
            <ac:spMk id="57363" creationId="{00000000-0000-0000-0000-000000000000}"/>
          </ac:spMkLst>
        </pc:spChg>
        <pc:graphicFrameChg chg="add mod modGraphic">
          <ac:chgData name="Yanina Giselle Sulleiro" userId="S::yanina.sulleiro@ext.esa.int::bfdcbb0f-d89b-4f1b-abc9-30ea323932c9" providerId="AD" clId="Web-{775F053D-192D-B7D1-8614-687A18C4BDCA}" dt="2024-03-21T16:52:11.288" v="343" actId="1076"/>
          <ac:graphicFrameMkLst>
            <pc:docMk/>
            <pc:sldMk cId="2704340601" sldId="403"/>
            <ac:graphicFrameMk id="3" creationId="{99592374-9900-39E9-F00F-E3E8EA8061C7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163" cy="49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5619" y="0"/>
            <a:ext cx="2911163" cy="49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1096"/>
            <a:ext cx="2911163" cy="49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5619" y="9361096"/>
            <a:ext cx="2911163" cy="49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883828" cy="51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2324" y="1"/>
            <a:ext cx="2883827" cy="51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3/21/2024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35013"/>
            <a:ext cx="4891088" cy="3668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5604" y="4695673"/>
            <a:ext cx="4974944" cy="4403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1348"/>
            <a:ext cx="2883828" cy="440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2324" y="9391348"/>
            <a:ext cx="2883827" cy="440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856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702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993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78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947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111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758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23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985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691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21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5834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853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6934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62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535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107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233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106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981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047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917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pic>
        <p:nvPicPr>
          <p:cNvPr id="56341" name="Picture 22" descr="signatur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5" name="Picture 25" descr="PPT_Header0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4" y="5847784"/>
            <a:ext cx="1146847" cy="100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06898"/>
            <a:ext cx="7789050" cy="1323439"/>
          </a:xfrm>
        </p:spPr>
        <p:txBody>
          <a:bodyPr anchor="t"/>
          <a:lstStyle>
            <a:lvl1pPr algn="l">
              <a:defRPr sz="4000" b="1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2906713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381600"/>
            <a:ext cx="6105600" cy="4284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9165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409890"/>
            <a:ext cx="61056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 hidden="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32" name="Picture 36" descr="PPT_Header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1" name="Picture 22" descr="signatur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9057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5475" y="381000"/>
            <a:ext cx="610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630238" y="6197600"/>
            <a:ext cx="6977062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GB" sz="800" noProof="1">
              <a:solidFill>
                <a:schemeClr val="bg2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4" y="5847784"/>
            <a:ext cx="1146847" cy="100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manrelieffund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cid:3370762C-4B73-4EF8-AEED-EBED73E3AB3B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58972" y="263954"/>
            <a:ext cx="7040988" cy="584775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ESA Humanitarian Relief Fund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534" y="1326972"/>
            <a:ext cx="6129866" cy="539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58972" y="340897"/>
            <a:ext cx="7040988" cy="430887"/>
          </a:xfrm>
        </p:spPr>
        <p:txBody>
          <a:bodyPr/>
          <a:lstStyle/>
          <a:p>
            <a:pPr algn="ctr"/>
            <a:r>
              <a:rPr lang="en-GB" sz="2200" dirty="0">
                <a:solidFill>
                  <a:schemeClr val="bg1"/>
                </a:solidFill>
              </a:rPr>
              <a:t>Funded Projects 2023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650" y="1219200"/>
            <a:ext cx="8039100" cy="33855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549F"/>
              </a:solidFill>
            </a:endParaRPr>
          </a:p>
          <a:p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PAF 148</a:t>
            </a:r>
          </a:p>
          <a:p>
            <a:r>
              <a:rPr lang="en-GB" sz="1600" b="1" u="sng" dirty="0">
                <a:solidFill>
                  <a:srgbClr val="00549F"/>
                </a:solidFill>
                <a:latin typeface="Verdana"/>
                <a:ea typeface="Verdana"/>
              </a:rPr>
              <a:t>Me to You Charity</a:t>
            </a:r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: Food and medicine drive to 2 villages (Kenya)</a:t>
            </a:r>
            <a:endParaRPr lang="en-GB" dirty="0"/>
          </a:p>
          <a:p>
            <a:endParaRPr lang="en-GB" sz="1600" dirty="0">
              <a:solidFill>
                <a:srgbClr val="00549F"/>
              </a:solidFill>
            </a:endParaRPr>
          </a:p>
          <a:p>
            <a:r>
              <a:rPr lang="en-GB" sz="1600" b="1" dirty="0">
                <a:solidFill>
                  <a:srgbClr val="00549F"/>
                </a:solidFill>
              </a:rPr>
              <a:t>Donation </a:t>
            </a:r>
            <a:r>
              <a:rPr lang="en-GB" sz="1600" b="1" dirty="0">
                <a:solidFill>
                  <a:srgbClr val="FF0000"/>
                </a:solidFill>
              </a:rPr>
              <a:t>€ 5000</a:t>
            </a:r>
          </a:p>
          <a:p>
            <a:endParaRPr lang="en-GB" sz="1600" dirty="0">
              <a:solidFill>
                <a:srgbClr val="00549F"/>
              </a:solidFill>
            </a:endParaRPr>
          </a:p>
          <a:p>
            <a:endParaRPr lang="en-GB" dirty="0"/>
          </a:p>
          <a:p>
            <a:endParaRPr lang="en-GB" dirty="0"/>
          </a:p>
          <a:p>
            <a:pPr marL="342900" indent="-342900">
              <a:buFont typeface="+mj-lt"/>
              <a:buAutoNum type="arabicPeriod" startAt="4"/>
            </a:pPr>
            <a:endParaRPr lang="en-GB" sz="1600" dirty="0">
              <a:solidFill>
                <a:srgbClr val="00549F"/>
              </a:solidFill>
            </a:endParaRPr>
          </a:p>
          <a:p>
            <a:endParaRPr lang="en-US" sz="1600" dirty="0"/>
          </a:p>
          <a:p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49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549F"/>
              </a:solidFill>
            </a:endParaRPr>
          </a:p>
        </p:txBody>
      </p:sp>
      <p:pic>
        <p:nvPicPr>
          <p:cNvPr id="4" name="Picture 3" descr="A person raising her hand in front of a group of people&#10;&#10;Description automatically generated">
            <a:extLst>
              <a:ext uri="{FF2B5EF4-FFF2-40B4-BE49-F238E27FC236}">
                <a16:creationId xmlns:a16="http://schemas.microsoft.com/office/drawing/2014/main" id="{02CB7551-29AA-F2C5-ADDD-C757CF38C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901" y="2651057"/>
            <a:ext cx="6241773" cy="391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43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58972" y="340897"/>
            <a:ext cx="7040988" cy="430887"/>
          </a:xfrm>
        </p:spPr>
        <p:txBody>
          <a:bodyPr/>
          <a:lstStyle/>
          <a:p>
            <a:pPr algn="ctr"/>
            <a:r>
              <a:rPr lang="en-GB" sz="2200" dirty="0">
                <a:solidFill>
                  <a:schemeClr val="bg1"/>
                </a:solidFill>
              </a:rPr>
              <a:t>Funded Projects 2023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650" y="1219200"/>
            <a:ext cx="8039100" cy="36317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549F"/>
              </a:solidFill>
            </a:endParaRPr>
          </a:p>
          <a:p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PAF 149</a:t>
            </a:r>
          </a:p>
          <a:p>
            <a:r>
              <a:rPr lang="en-GB" sz="1600" b="1" u="sng" dirty="0">
                <a:solidFill>
                  <a:srgbClr val="00549F"/>
                </a:solidFill>
                <a:latin typeface="Verdana"/>
                <a:ea typeface="Verdana"/>
              </a:rPr>
              <a:t>Youth and Women Initiative for Sustainable Development</a:t>
            </a:r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: Water tanks (Uganda)</a:t>
            </a:r>
            <a:endParaRPr lang="en-GB" sz="1600" b="1" dirty="0">
              <a:solidFill>
                <a:srgbClr val="00549F"/>
              </a:solidFill>
              <a:ea typeface="Verdana"/>
            </a:endParaRPr>
          </a:p>
          <a:p>
            <a:endParaRPr lang="en-GB" sz="1600" dirty="0">
              <a:solidFill>
                <a:srgbClr val="00549F"/>
              </a:solidFill>
            </a:endParaRPr>
          </a:p>
          <a:p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Donation </a:t>
            </a:r>
            <a:r>
              <a:rPr lang="en-GB" sz="1600" b="1" dirty="0">
                <a:solidFill>
                  <a:srgbClr val="FF0000"/>
                </a:solidFill>
                <a:latin typeface="Verdana"/>
                <a:ea typeface="Verdana"/>
              </a:rPr>
              <a:t>€ 3635</a:t>
            </a:r>
            <a:endParaRPr lang="en-GB" sz="1600" b="1" dirty="0">
              <a:solidFill>
                <a:srgbClr val="FF0000"/>
              </a:solidFill>
              <a:ea typeface="Verdana"/>
            </a:endParaRPr>
          </a:p>
          <a:p>
            <a:endParaRPr lang="en-GB" sz="1600" dirty="0">
              <a:solidFill>
                <a:srgbClr val="00549F"/>
              </a:solidFill>
            </a:endParaRPr>
          </a:p>
          <a:p>
            <a:endParaRPr lang="en-GB" dirty="0"/>
          </a:p>
          <a:p>
            <a:endParaRPr lang="en-GB" dirty="0"/>
          </a:p>
          <a:p>
            <a:pPr marL="342900" indent="-342900">
              <a:buFont typeface="+mj-lt"/>
              <a:buAutoNum type="arabicPeriod" startAt="4"/>
            </a:pPr>
            <a:endParaRPr lang="en-GB" sz="1600" dirty="0">
              <a:solidFill>
                <a:srgbClr val="00549F"/>
              </a:solidFill>
            </a:endParaRPr>
          </a:p>
          <a:p>
            <a:endParaRPr lang="en-US" sz="1600" dirty="0"/>
          </a:p>
          <a:p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49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549F"/>
              </a:solidFill>
            </a:endParaRPr>
          </a:p>
        </p:txBody>
      </p:sp>
      <p:pic>
        <p:nvPicPr>
          <p:cNvPr id="2" name="Picture 1" descr="A group of children in blue uniforms&#10;&#10;Description automatically generated">
            <a:extLst>
              <a:ext uri="{FF2B5EF4-FFF2-40B4-BE49-F238E27FC236}">
                <a16:creationId xmlns:a16="http://schemas.microsoft.com/office/drawing/2014/main" id="{6B9B31DD-8C78-BF33-6ED7-2A45DC014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212" y="2092526"/>
            <a:ext cx="4609272" cy="2069824"/>
          </a:xfrm>
          <a:prstGeom prst="rect">
            <a:avLst/>
          </a:prstGeom>
        </p:spPr>
      </p:pic>
      <p:pic>
        <p:nvPicPr>
          <p:cNvPr id="3" name="Picture 2" descr="A group of people standing on a concrete structure&#10;&#10;Description automatically generated">
            <a:extLst>
              <a:ext uri="{FF2B5EF4-FFF2-40B4-BE49-F238E27FC236}">
                <a16:creationId xmlns:a16="http://schemas.microsoft.com/office/drawing/2014/main" id="{3D86B5F4-8E85-8156-7C9A-843EBCE69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847" y="2807803"/>
            <a:ext cx="1789046" cy="1366632"/>
          </a:xfrm>
          <a:prstGeom prst="rect">
            <a:avLst/>
          </a:prstGeom>
        </p:spPr>
      </p:pic>
      <p:pic>
        <p:nvPicPr>
          <p:cNvPr id="6" name="Picture 5" descr="A brick building with trees and a dirt path&#10;&#10;Description automatically generated">
            <a:extLst>
              <a:ext uri="{FF2B5EF4-FFF2-40B4-BE49-F238E27FC236}">
                <a16:creationId xmlns:a16="http://schemas.microsoft.com/office/drawing/2014/main" id="{06C369C2-11AE-78AA-413A-CA8E40D02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700" y="4248697"/>
            <a:ext cx="3255065" cy="2447511"/>
          </a:xfrm>
          <a:prstGeom prst="rect">
            <a:avLst/>
          </a:prstGeom>
        </p:spPr>
      </p:pic>
      <p:pic>
        <p:nvPicPr>
          <p:cNvPr id="7" name="Picture 6" descr="A group of children holding buckets&#10;&#10;Description automatically generated">
            <a:extLst>
              <a:ext uri="{FF2B5EF4-FFF2-40B4-BE49-F238E27FC236}">
                <a16:creationId xmlns:a16="http://schemas.microsoft.com/office/drawing/2014/main" id="{B5F1AC9C-0FE9-17F1-68A4-A3509538C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401" y="4246718"/>
            <a:ext cx="3168098" cy="244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37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58972" y="340897"/>
            <a:ext cx="7040988" cy="430887"/>
          </a:xfrm>
        </p:spPr>
        <p:txBody>
          <a:bodyPr/>
          <a:lstStyle/>
          <a:p>
            <a:pPr algn="ctr"/>
            <a:r>
              <a:rPr lang="en-GB" sz="2200" dirty="0">
                <a:solidFill>
                  <a:schemeClr val="bg1"/>
                </a:solidFill>
              </a:rPr>
              <a:t>Funded Projects 2023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650" y="1219200"/>
            <a:ext cx="8039100" cy="33855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549F"/>
              </a:solidFill>
            </a:endParaRPr>
          </a:p>
          <a:p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PAF 150</a:t>
            </a:r>
          </a:p>
          <a:p>
            <a:r>
              <a:rPr lang="en-GB" sz="1600" b="1" u="sng" dirty="0">
                <a:solidFill>
                  <a:srgbClr val="00549F"/>
                </a:solidFill>
                <a:latin typeface="Verdana"/>
                <a:ea typeface="Verdana"/>
              </a:rPr>
              <a:t>Naledi Initiative</a:t>
            </a:r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: Hydrogeological feasibility study / survey (Kenya)</a:t>
            </a:r>
            <a:endParaRPr lang="en-GB" dirty="0"/>
          </a:p>
          <a:p>
            <a:endParaRPr lang="en-GB" sz="1600" dirty="0">
              <a:solidFill>
                <a:srgbClr val="00549F"/>
              </a:solidFill>
            </a:endParaRPr>
          </a:p>
          <a:p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Donation </a:t>
            </a:r>
            <a:r>
              <a:rPr lang="en-GB" sz="1600" b="1" dirty="0">
                <a:solidFill>
                  <a:srgbClr val="FF0000"/>
                </a:solidFill>
                <a:latin typeface="Verdana"/>
                <a:ea typeface="Verdana"/>
              </a:rPr>
              <a:t>€ 700</a:t>
            </a:r>
          </a:p>
          <a:p>
            <a:endParaRPr lang="en-GB" sz="1600" dirty="0">
              <a:solidFill>
                <a:srgbClr val="00549F"/>
              </a:solidFill>
            </a:endParaRPr>
          </a:p>
          <a:p>
            <a:endParaRPr lang="en-GB" dirty="0"/>
          </a:p>
          <a:p>
            <a:endParaRPr lang="en-GB" dirty="0"/>
          </a:p>
          <a:p>
            <a:pPr marL="342900" indent="-342900">
              <a:buFont typeface="+mj-lt"/>
              <a:buAutoNum type="arabicPeriod" startAt="4"/>
            </a:pPr>
            <a:endParaRPr lang="en-GB" sz="1600" dirty="0">
              <a:solidFill>
                <a:srgbClr val="00549F"/>
              </a:solidFill>
            </a:endParaRPr>
          </a:p>
          <a:p>
            <a:endParaRPr lang="en-US" sz="1600" dirty="0"/>
          </a:p>
          <a:p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49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54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233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58972" y="340897"/>
            <a:ext cx="7040988" cy="430887"/>
          </a:xfrm>
        </p:spPr>
        <p:txBody>
          <a:bodyPr/>
          <a:lstStyle/>
          <a:p>
            <a:pPr algn="ctr"/>
            <a:r>
              <a:rPr lang="en-GB" sz="2200" dirty="0">
                <a:solidFill>
                  <a:schemeClr val="bg1"/>
                </a:solidFill>
              </a:rPr>
              <a:t>Funded Projects 2023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650" y="1219200"/>
            <a:ext cx="8039100" cy="33855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549F"/>
              </a:solidFill>
            </a:endParaRPr>
          </a:p>
          <a:p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PAF 151</a:t>
            </a:r>
          </a:p>
          <a:p>
            <a:r>
              <a:rPr lang="en-GB" sz="1600" b="1" u="sng" dirty="0" err="1">
                <a:solidFill>
                  <a:srgbClr val="00549F"/>
                </a:solidFill>
                <a:latin typeface="Verdana"/>
                <a:ea typeface="Verdana"/>
              </a:rPr>
              <a:t>EmpowHER</a:t>
            </a:r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: Women tailoring project (Kenya)</a:t>
            </a:r>
            <a:endParaRPr lang="en-GB" dirty="0"/>
          </a:p>
          <a:p>
            <a:endParaRPr lang="en-GB" sz="1600" dirty="0">
              <a:solidFill>
                <a:srgbClr val="00549F"/>
              </a:solidFill>
            </a:endParaRPr>
          </a:p>
          <a:p>
            <a:r>
              <a:rPr lang="en-GB" sz="1600" b="1" dirty="0">
                <a:solidFill>
                  <a:srgbClr val="00549F"/>
                </a:solidFill>
              </a:rPr>
              <a:t>Donation </a:t>
            </a:r>
            <a:r>
              <a:rPr lang="en-GB" sz="1600" b="1" dirty="0">
                <a:solidFill>
                  <a:srgbClr val="FF0000"/>
                </a:solidFill>
              </a:rPr>
              <a:t>€ 5000</a:t>
            </a:r>
          </a:p>
          <a:p>
            <a:endParaRPr lang="en-GB" sz="1600" dirty="0">
              <a:solidFill>
                <a:srgbClr val="00549F"/>
              </a:solidFill>
            </a:endParaRPr>
          </a:p>
          <a:p>
            <a:endParaRPr lang="en-GB" dirty="0"/>
          </a:p>
          <a:p>
            <a:endParaRPr lang="en-GB" dirty="0"/>
          </a:p>
          <a:p>
            <a:pPr marL="342900" indent="-342900">
              <a:buFont typeface="+mj-lt"/>
              <a:buAutoNum type="arabicPeriod" startAt="4"/>
            </a:pPr>
            <a:endParaRPr lang="en-GB" sz="1600" dirty="0">
              <a:solidFill>
                <a:srgbClr val="00549F"/>
              </a:solidFill>
            </a:endParaRPr>
          </a:p>
          <a:p>
            <a:endParaRPr lang="en-US" sz="1600" dirty="0"/>
          </a:p>
          <a:p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49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54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75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58972" y="340897"/>
            <a:ext cx="7040988" cy="430887"/>
          </a:xfrm>
        </p:spPr>
        <p:txBody>
          <a:bodyPr/>
          <a:lstStyle/>
          <a:p>
            <a:pPr algn="ctr"/>
            <a:r>
              <a:rPr lang="en-GB" sz="2200" dirty="0">
                <a:solidFill>
                  <a:schemeClr val="bg1"/>
                </a:solidFill>
              </a:rPr>
              <a:t>ACTION: Help Turkey &amp; Syria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650" y="1359022"/>
            <a:ext cx="80391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549F"/>
              </a:solidFill>
            </a:endParaRPr>
          </a:p>
          <a:p>
            <a:endParaRPr lang="en-GB" sz="1600" b="1" dirty="0">
              <a:solidFill>
                <a:srgbClr val="FF0000"/>
              </a:solidFill>
            </a:endParaRPr>
          </a:p>
          <a:p>
            <a:r>
              <a:rPr lang="en-GB" sz="1600" b="1" dirty="0">
                <a:solidFill>
                  <a:srgbClr val="FF0000"/>
                </a:solidFill>
              </a:rPr>
              <a:t>    </a:t>
            </a:r>
          </a:p>
          <a:p>
            <a:endParaRPr lang="en-GB" sz="1600" dirty="0">
              <a:solidFill>
                <a:srgbClr val="00549F"/>
              </a:solidFill>
            </a:endParaRPr>
          </a:p>
          <a:p>
            <a:endParaRPr lang="en-GB" dirty="0"/>
          </a:p>
          <a:p>
            <a:r>
              <a:rPr lang="en-GB" dirty="0"/>
              <a:t> </a:t>
            </a:r>
          </a:p>
          <a:p>
            <a:pPr marL="342900" indent="-342900">
              <a:buFont typeface="+mj-lt"/>
              <a:buAutoNum type="arabicPeriod" startAt="4"/>
            </a:pPr>
            <a:endParaRPr lang="en-GB" sz="1600" dirty="0">
              <a:solidFill>
                <a:srgbClr val="00549F"/>
              </a:solidFill>
            </a:endParaRPr>
          </a:p>
          <a:p>
            <a:endParaRPr lang="en-US" sz="1600" dirty="0"/>
          </a:p>
          <a:p>
            <a:r>
              <a:rPr lang="en-US" sz="1600" dirty="0"/>
              <a:t>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49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549F"/>
              </a:solidFill>
            </a:endParaRPr>
          </a:p>
        </p:txBody>
      </p:sp>
      <p:pic>
        <p:nvPicPr>
          <p:cNvPr id="3" name="Picture 2" descr="A picture containing qr code">
            <a:extLst>
              <a:ext uri="{FF2B5EF4-FFF2-40B4-BE49-F238E27FC236}">
                <a16:creationId xmlns:a16="http://schemas.microsoft.com/office/drawing/2014/main" id="{49277D4D-2E46-2D8A-EDDF-0C7965ECD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10" y="1257300"/>
            <a:ext cx="546735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5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58972" y="340897"/>
            <a:ext cx="7040988" cy="430887"/>
          </a:xfrm>
        </p:spPr>
        <p:txBody>
          <a:bodyPr/>
          <a:lstStyle/>
          <a:p>
            <a:pPr algn="ctr"/>
            <a:r>
              <a:rPr lang="en-GB" sz="2200" dirty="0">
                <a:solidFill>
                  <a:schemeClr val="bg1"/>
                </a:solidFill>
              </a:rPr>
              <a:t>ACTION: Help Turkey &amp; Syria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650" y="1359022"/>
            <a:ext cx="803910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549F"/>
              </a:solidFill>
            </a:endParaRPr>
          </a:p>
          <a:p>
            <a:r>
              <a:rPr lang="en-GB" sz="1600" b="1" dirty="0">
                <a:solidFill>
                  <a:srgbClr val="00549F"/>
                </a:solidFill>
              </a:rPr>
              <a:t>AHBAP - Donation </a:t>
            </a:r>
            <a:r>
              <a:rPr lang="en-GB" sz="1600" b="1" dirty="0">
                <a:solidFill>
                  <a:srgbClr val="FF0000"/>
                </a:solidFill>
              </a:rPr>
              <a:t>€2,500</a:t>
            </a:r>
          </a:p>
          <a:p>
            <a:r>
              <a:rPr lang="en-GB" sz="1600" b="1" dirty="0" err="1">
                <a:solidFill>
                  <a:srgbClr val="00549F"/>
                </a:solidFill>
              </a:rPr>
              <a:t>Artsen</a:t>
            </a:r>
            <a:r>
              <a:rPr lang="en-GB" sz="1600" b="1" dirty="0">
                <a:solidFill>
                  <a:srgbClr val="00549F"/>
                </a:solidFill>
              </a:rPr>
              <a:t> </a:t>
            </a:r>
            <a:r>
              <a:rPr lang="en-GB" sz="1600" b="1" dirty="0" err="1">
                <a:solidFill>
                  <a:srgbClr val="00549F"/>
                </a:solidFill>
              </a:rPr>
              <a:t>zonder</a:t>
            </a:r>
            <a:r>
              <a:rPr lang="en-GB" sz="1600" b="1" dirty="0">
                <a:solidFill>
                  <a:srgbClr val="00549F"/>
                </a:solidFill>
              </a:rPr>
              <a:t> </a:t>
            </a:r>
            <a:r>
              <a:rPr lang="en-GB" sz="1600" b="1" dirty="0" err="1">
                <a:solidFill>
                  <a:srgbClr val="00549F"/>
                </a:solidFill>
              </a:rPr>
              <a:t>grenzen</a:t>
            </a:r>
            <a:r>
              <a:rPr lang="en-GB" sz="1600" b="1" dirty="0">
                <a:solidFill>
                  <a:srgbClr val="00549F"/>
                </a:solidFill>
              </a:rPr>
              <a:t> - Donation </a:t>
            </a:r>
            <a:r>
              <a:rPr lang="en-GB" sz="1600" b="1" dirty="0">
                <a:solidFill>
                  <a:srgbClr val="FF0000"/>
                </a:solidFill>
              </a:rPr>
              <a:t>€2,500</a:t>
            </a:r>
          </a:p>
          <a:p>
            <a:endParaRPr lang="en-GB" sz="1600" i="1" dirty="0">
              <a:solidFill>
                <a:srgbClr val="FF0000"/>
              </a:solidFill>
            </a:endParaRPr>
          </a:p>
          <a:p>
            <a:endParaRPr lang="en-GB" sz="1600" i="1" dirty="0">
              <a:solidFill>
                <a:srgbClr val="FF0000"/>
              </a:solidFill>
            </a:endParaRPr>
          </a:p>
          <a:p>
            <a:r>
              <a:rPr lang="en-GB" sz="1600" i="1" dirty="0">
                <a:solidFill>
                  <a:srgbClr val="FF0000"/>
                </a:solidFill>
              </a:rPr>
              <a:t>With your help via Tikkie:</a:t>
            </a:r>
          </a:p>
          <a:p>
            <a:endParaRPr lang="en-GB" sz="1600" b="1" dirty="0">
              <a:solidFill>
                <a:srgbClr val="00549F"/>
              </a:solidFill>
            </a:endParaRPr>
          </a:p>
          <a:p>
            <a:r>
              <a:rPr lang="en-GB" sz="1600" b="1" dirty="0">
                <a:solidFill>
                  <a:srgbClr val="00549F"/>
                </a:solidFill>
              </a:rPr>
              <a:t>MSF Syria - Donation </a:t>
            </a:r>
            <a:r>
              <a:rPr lang="en-GB" sz="1600" b="1" dirty="0">
                <a:solidFill>
                  <a:srgbClr val="FF0000"/>
                </a:solidFill>
              </a:rPr>
              <a:t>€5,000</a:t>
            </a:r>
          </a:p>
          <a:p>
            <a:r>
              <a:rPr lang="en-GB" sz="1600" b="1" dirty="0">
                <a:solidFill>
                  <a:srgbClr val="00549F"/>
                </a:solidFill>
              </a:rPr>
              <a:t>AHBAP- Donation </a:t>
            </a:r>
            <a:r>
              <a:rPr lang="en-GB" sz="1600" b="1" dirty="0">
                <a:solidFill>
                  <a:srgbClr val="FF0000"/>
                </a:solidFill>
              </a:rPr>
              <a:t>€6,000</a:t>
            </a:r>
          </a:p>
          <a:p>
            <a:r>
              <a:rPr lang="en-GB" sz="1600" b="1" dirty="0" err="1">
                <a:solidFill>
                  <a:srgbClr val="00549F"/>
                </a:solidFill>
              </a:rPr>
              <a:t>Darüşşafaka</a:t>
            </a:r>
            <a:r>
              <a:rPr lang="en-GB" sz="1600" b="1" dirty="0">
                <a:solidFill>
                  <a:srgbClr val="00549F"/>
                </a:solidFill>
              </a:rPr>
              <a:t> - Donation </a:t>
            </a:r>
            <a:r>
              <a:rPr lang="en-GB" sz="1600" b="1" dirty="0">
                <a:solidFill>
                  <a:srgbClr val="FF0000"/>
                </a:solidFill>
              </a:rPr>
              <a:t>€6,000</a:t>
            </a:r>
          </a:p>
          <a:p>
            <a:endParaRPr lang="en-GB" sz="1600" b="1" dirty="0">
              <a:solidFill>
                <a:srgbClr val="FF0000"/>
              </a:solidFill>
            </a:endParaRPr>
          </a:p>
          <a:p>
            <a:r>
              <a:rPr lang="en-GB" sz="1600" b="1" dirty="0">
                <a:solidFill>
                  <a:srgbClr val="FF0000"/>
                </a:solidFill>
              </a:rPr>
              <a:t>    </a:t>
            </a:r>
          </a:p>
          <a:p>
            <a:endParaRPr lang="en-GB" sz="1600" dirty="0">
              <a:solidFill>
                <a:srgbClr val="00549F"/>
              </a:solidFill>
            </a:endParaRPr>
          </a:p>
          <a:p>
            <a:endParaRPr lang="en-GB" dirty="0"/>
          </a:p>
          <a:p>
            <a:r>
              <a:rPr lang="en-GB" dirty="0"/>
              <a:t> </a:t>
            </a:r>
          </a:p>
          <a:p>
            <a:pPr marL="342900" indent="-342900">
              <a:buFont typeface="+mj-lt"/>
              <a:buAutoNum type="arabicPeriod" startAt="4"/>
            </a:pPr>
            <a:endParaRPr lang="en-GB" sz="1600" dirty="0">
              <a:solidFill>
                <a:srgbClr val="00549F"/>
              </a:solidFill>
            </a:endParaRPr>
          </a:p>
          <a:p>
            <a:endParaRPr lang="en-US" sz="1600" dirty="0"/>
          </a:p>
          <a:p>
            <a:r>
              <a:rPr lang="en-US" sz="1600" dirty="0"/>
              <a:t>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49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54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40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58972" y="340897"/>
            <a:ext cx="7040988" cy="430887"/>
          </a:xfrm>
        </p:spPr>
        <p:txBody>
          <a:bodyPr/>
          <a:lstStyle/>
          <a:p>
            <a:pPr algn="ctr"/>
            <a:r>
              <a:rPr lang="en-GB" sz="2200" dirty="0">
                <a:solidFill>
                  <a:schemeClr val="bg1"/>
                </a:solidFill>
              </a:rPr>
              <a:t>ACTION: Help Italian floods victims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650" y="1359022"/>
            <a:ext cx="8039100" cy="33855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549F"/>
              </a:solidFill>
            </a:endParaRPr>
          </a:p>
          <a:p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Emilia Romagna </a:t>
            </a:r>
            <a:r>
              <a:rPr lang="en-GB" sz="1600" b="1" dirty="0" err="1">
                <a:solidFill>
                  <a:srgbClr val="00549F"/>
                </a:solidFill>
                <a:latin typeface="Verdana"/>
                <a:ea typeface="Verdana"/>
              </a:rPr>
              <a:t>Protezione</a:t>
            </a:r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 Civile - Donation </a:t>
            </a:r>
            <a:r>
              <a:rPr lang="en-GB" sz="1600" b="1" dirty="0">
                <a:solidFill>
                  <a:srgbClr val="FF0000"/>
                </a:solidFill>
                <a:latin typeface="Verdana"/>
                <a:ea typeface="Verdana"/>
              </a:rPr>
              <a:t>€4,000</a:t>
            </a:r>
            <a:endParaRPr lang="en-GB" dirty="0"/>
          </a:p>
          <a:p>
            <a:endParaRPr lang="en-GB" sz="1600" b="1" dirty="0">
              <a:solidFill>
                <a:srgbClr val="FF0000"/>
              </a:solidFill>
              <a:ea typeface="Verdana"/>
            </a:endParaRPr>
          </a:p>
          <a:p>
            <a:endParaRPr lang="en-GB" sz="1600" b="1" dirty="0">
              <a:solidFill>
                <a:srgbClr val="FF0000"/>
              </a:solidFill>
            </a:endParaRPr>
          </a:p>
          <a:p>
            <a:r>
              <a:rPr lang="en-GB" sz="1600" b="1" dirty="0">
                <a:solidFill>
                  <a:srgbClr val="FF0000"/>
                </a:solidFill>
              </a:rPr>
              <a:t>    </a:t>
            </a:r>
          </a:p>
          <a:p>
            <a:endParaRPr lang="en-GB" sz="1600" dirty="0">
              <a:solidFill>
                <a:srgbClr val="00549F"/>
              </a:solidFill>
            </a:endParaRPr>
          </a:p>
          <a:p>
            <a:endParaRPr lang="en-GB" dirty="0"/>
          </a:p>
          <a:p>
            <a:endParaRPr lang="en-GB" dirty="0"/>
          </a:p>
          <a:p>
            <a:pPr marL="342900" indent="-342900">
              <a:buFont typeface="+mj-lt"/>
              <a:buAutoNum type="arabicPeriod" startAt="4"/>
            </a:pPr>
            <a:endParaRPr lang="en-GB" sz="1600" dirty="0">
              <a:solidFill>
                <a:srgbClr val="00549F"/>
              </a:solidFill>
            </a:endParaRPr>
          </a:p>
          <a:p>
            <a:endParaRPr lang="en-US" sz="1600" dirty="0"/>
          </a:p>
          <a:p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49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54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60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58972" y="340897"/>
            <a:ext cx="7040988" cy="430887"/>
          </a:xfrm>
        </p:spPr>
        <p:txBody>
          <a:bodyPr/>
          <a:lstStyle/>
          <a:p>
            <a:pPr algn="ctr"/>
            <a:r>
              <a:rPr lang="en-GB" sz="2200" dirty="0">
                <a:solidFill>
                  <a:schemeClr val="bg1"/>
                </a:solidFill>
              </a:rPr>
              <a:t>ACTION: Help Greece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650" y="1359022"/>
            <a:ext cx="8039100" cy="33855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549F"/>
              </a:solidFill>
            </a:endParaRPr>
          </a:p>
          <a:p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Hellenic Red Cross - Donation </a:t>
            </a:r>
            <a:r>
              <a:rPr lang="en-GB" sz="1600" b="1" dirty="0">
                <a:solidFill>
                  <a:srgbClr val="FF0000"/>
                </a:solidFill>
                <a:latin typeface="Verdana"/>
                <a:ea typeface="Verdana"/>
              </a:rPr>
              <a:t>€4,000</a:t>
            </a:r>
            <a:endParaRPr lang="en-GB">
              <a:ea typeface="Verdana"/>
            </a:endParaRPr>
          </a:p>
          <a:p>
            <a:endParaRPr lang="en-GB" sz="1600" b="1" dirty="0">
              <a:solidFill>
                <a:srgbClr val="FF0000"/>
              </a:solidFill>
              <a:ea typeface="Verdana"/>
            </a:endParaRPr>
          </a:p>
          <a:p>
            <a:endParaRPr lang="en-GB" sz="1600" b="1" dirty="0">
              <a:solidFill>
                <a:srgbClr val="FF0000"/>
              </a:solidFill>
            </a:endParaRPr>
          </a:p>
          <a:p>
            <a:r>
              <a:rPr lang="en-GB" sz="1600" b="1" dirty="0">
                <a:solidFill>
                  <a:srgbClr val="FF0000"/>
                </a:solidFill>
              </a:rPr>
              <a:t>    </a:t>
            </a:r>
          </a:p>
          <a:p>
            <a:endParaRPr lang="en-GB" sz="1600" dirty="0">
              <a:solidFill>
                <a:srgbClr val="00549F"/>
              </a:solidFill>
            </a:endParaRPr>
          </a:p>
          <a:p>
            <a:endParaRPr lang="en-GB" dirty="0"/>
          </a:p>
          <a:p>
            <a:endParaRPr lang="en-GB" dirty="0"/>
          </a:p>
          <a:p>
            <a:pPr marL="342900" indent="-342900">
              <a:buFont typeface="+mj-lt"/>
              <a:buAutoNum type="arabicPeriod" startAt="4"/>
            </a:pPr>
            <a:endParaRPr lang="en-GB" sz="1600" dirty="0">
              <a:solidFill>
                <a:srgbClr val="00549F"/>
              </a:solidFill>
            </a:endParaRPr>
          </a:p>
          <a:p>
            <a:endParaRPr lang="en-US" sz="1600" dirty="0"/>
          </a:p>
          <a:p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49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54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696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58972" y="340897"/>
            <a:ext cx="7040988" cy="430887"/>
          </a:xfrm>
        </p:spPr>
        <p:txBody>
          <a:bodyPr/>
          <a:lstStyle/>
          <a:p>
            <a:pPr algn="ctr"/>
            <a:r>
              <a:rPr lang="en-GB" sz="2200" dirty="0">
                <a:solidFill>
                  <a:schemeClr val="bg1"/>
                </a:solidFill>
              </a:rPr>
              <a:t>ACTION: Help Libya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650" y="1359022"/>
            <a:ext cx="8039100" cy="33855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549F"/>
              </a:solidFill>
            </a:endParaRPr>
          </a:p>
          <a:p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United Nations Population Fund - Donation </a:t>
            </a:r>
            <a:r>
              <a:rPr lang="en-GB" sz="1600" b="1" dirty="0">
                <a:solidFill>
                  <a:srgbClr val="FF0000"/>
                </a:solidFill>
                <a:latin typeface="Verdana"/>
                <a:ea typeface="Verdana"/>
              </a:rPr>
              <a:t>€4,000</a:t>
            </a:r>
            <a:endParaRPr lang="en-GB">
              <a:ea typeface="Verdana"/>
            </a:endParaRPr>
          </a:p>
          <a:p>
            <a:endParaRPr lang="en-GB" sz="1600" b="1" dirty="0">
              <a:solidFill>
                <a:srgbClr val="FF0000"/>
              </a:solidFill>
              <a:ea typeface="Verdana"/>
            </a:endParaRPr>
          </a:p>
          <a:p>
            <a:endParaRPr lang="en-GB" sz="1600" b="1" dirty="0">
              <a:solidFill>
                <a:srgbClr val="FF0000"/>
              </a:solidFill>
            </a:endParaRPr>
          </a:p>
          <a:p>
            <a:r>
              <a:rPr lang="en-GB" sz="1600" b="1" dirty="0">
                <a:solidFill>
                  <a:srgbClr val="FF0000"/>
                </a:solidFill>
              </a:rPr>
              <a:t>    </a:t>
            </a:r>
          </a:p>
          <a:p>
            <a:endParaRPr lang="en-GB" sz="1600" dirty="0">
              <a:solidFill>
                <a:srgbClr val="00549F"/>
              </a:solidFill>
            </a:endParaRPr>
          </a:p>
          <a:p>
            <a:endParaRPr lang="en-GB" dirty="0"/>
          </a:p>
          <a:p>
            <a:endParaRPr lang="en-GB" dirty="0"/>
          </a:p>
          <a:p>
            <a:pPr marL="342900" indent="-342900">
              <a:buFont typeface="+mj-lt"/>
              <a:buAutoNum type="arabicPeriod" startAt="4"/>
            </a:pPr>
            <a:endParaRPr lang="en-GB" sz="1600" dirty="0">
              <a:solidFill>
                <a:srgbClr val="00549F"/>
              </a:solidFill>
            </a:endParaRPr>
          </a:p>
          <a:p>
            <a:endParaRPr lang="en-US" sz="1600" dirty="0"/>
          </a:p>
          <a:p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49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54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096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58972" y="340897"/>
            <a:ext cx="7040988" cy="430887"/>
          </a:xfrm>
        </p:spPr>
        <p:txBody>
          <a:bodyPr/>
          <a:lstStyle/>
          <a:p>
            <a:pPr algn="ctr"/>
            <a:r>
              <a:rPr lang="en-GB" sz="2200" dirty="0">
                <a:solidFill>
                  <a:schemeClr val="bg1"/>
                </a:solidFill>
              </a:rPr>
              <a:t>ACTION: Help Morocco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650" y="1359022"/>
            <a:ext cx="8039100" cy="33855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549F"/>
              </a:solidFill>
            </a:endParaRPr>
          </a:p>
          <a:p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Association les chemins du </a:t>
            </a:r>
            <a:r>
              <a:rPr lang="en-GB" sz="1600" b="1" dirty="0" err="1">
                <a:solidFill>
                  <a:srgbClr val="00549F"/>
                </a:solidFill>
                <a:latin typeface="Verdana"/>
                <a:ea typeface="Verdana"/>
              </a:rPr>
              <a:t>coeur</a:t>
            </a:r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 - Donation </a:t>
            </a:r>
            <a:r>
              <a:rPr lang="en-GB" sz="1600" b="1" dirty="0">
                <a:solidFill>
                  <a:srgbClr val="FF0000"/>
                </a:solidFill>
                <a:latin typeface="Verdana"/>
                <a:ea typeface="Verdana"/>
              </a:rPr>
              <a:t>€4,000</a:t>
            </a:r>
            <a:endParaRPr lang="en-GB">
              <a:ea typeface="Verdana"/>
            </a:endParaRPr>
          </a:p>
          <a:p>
            <a:endParaRPr lang="en-GB" sz="1600" b="1" dirty="0">
              <a:solidFill>
                <a:srgbClr val="FF0000"/>
              </a:solidFill>
              <a:ea typeface="Verdana"/>
            </a:endParaRPr>
          </a:p>
          <a:p>
            <a:endParaRPr lang="en-GB" sz="1600" b="1" dirty="0">
              <a:solidFill>
                <a:srgbClr val="FF0000"/>
              </a:solidFill>
            </a:endParaRPr>
          </a:p>
          <a:p>
            <a:r>
              <a:rPr lang="en-GB" sz="1600" b="1" dirty="0">
                <a:solidFill>
                  <a:srgbClr val="FF0000"/>
                </a:solidFill>
              </a:rPr>
              <a:t>    </a:t>
            </a:r>
          </a:p>
          <a:p>
            <a:endParaRPr lang="en-GB" sz="1600" dirty="0">
              <a:solidFill>
                <a:srgbClr val="00549F"/>
              </a:solidFill>
            </a:endParaRPr>
          </a:p>
          <a:p>
            <a:endParaRPr lang="en-GB" dirty="0"/>
          </a:p>
          <a:p>
            <a:endParaRPr lang="en-GB" dirty="0"/>
          </a:p>
          <a:p>
            <a:pPr marL="342900" indent="-342900">
              <a:buFont typeface="+mj-lt"/>
              <a:buAutoNum type="arabicPeriod" startAt="4"/>
            </a:pPr>
            <a:endParaRPr lang="en-GB" sz="1600" dirty="0">
              <a:solidFill>
                <a:srgbClr val="00549F"/>
              </a:solidFill>
            </a:endParaRPr>
          </a:p>
          <a:p>
            <a:endParaRPr lang="en-US" sz="1600" dirty="0"/>
          </a:p>
          <a:p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49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54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45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067" y="316538"/>
            <a:ext cx="6112933" cy="430887"/>
          </a:xfrm>
        </p:spPr>
        <p:txBody>
          <a:bodyPr/>
          <a:lstStyle/>
          <a:p>
            <a:r>
              <a:rPr lang="en-US" dirty="0"/>
              <a:t>HRF Sustainability and Autonomy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3862804"/>
            <a:ext cx="4430485" cy="2545080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b="1" kern="1200" dirty="0">
              <a:solidFill>
                <a:srgbClr val="00549F"/>
              </a:solidFill>
              <a:latin typeface="Verdana" pitchFamily="34" charset="0"/>
            </a:endParaRPr>
          </a:p>
          <a:p>
            <a:pPr marL="0" indent="0">
              <a:buNone/>
            </a:pPr>
            <a:endParaRPr lang="en-GB" sz="1400" dirty="0"/>
          </a:p>
        </p:txBody>
      </p:sp>
      <p:sp>
        <p:nvSpPr>
          <p:cNvPr id="4" name="Rectangle 3"/>
          <p:cNvSpPr/>
          <p:nvPr/>
        </p:nvSpPr>
        <p:spPr>
          <a:xfrm>
            <a:off x="552450" y="1185148"/>
            <a:ext cx="80391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Who we are?</a:t>
            </a:r>
          </a:p>
          <a:p>
            <a:pPr lvl="1" algn="just"/>
            <a:endParaRPr lang="en-US" sz="1600" dirty="0">
              <a:solidFill>
                <a:srgbClr val="00549F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549F"/>
                </a:solidFill>
              </a:rPr>
              <a:t>The ESA Humanitarian Relief Fund (HRF) founded in ESTEC with the purpose to offer its working community the possibility of helping people in distress and giving a helping hand for communities struggling to improve.</a:t>
            </a:r>
            <a:r>
              <a:rPr lang="en-US" sz="1600" dirty="0"/>
              <a:t> </a:t>
            </a:r>
            <a:endParaRPr lang="en-US" sz="1600" dirty="0">
              <a:solidFill>
                <a:srgbClr val="00549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549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What we do?</a:t>
            </a:r>
          </a:p>
          <a:p>
            <a:pPr lvl="1" algn="just"/>
            <a:endParaRPr lang="en-US" sz="1600" dirty="0">
              <a:solidFill>
                <a:srgbClr val="00549F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549F"/>
                </a:solidFill>
              </a:rPr>
              <a:t>Our aim is to help people in distress and poor living conditions by raising charitable donations for relief and development projects in developing countries.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549F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Sustainability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>
                <a:solidFill>
                  <a:srgbClr val="00549F"/>
                </a:solidFill>
              </a:rPr>
              <a:t>and </a:t>
            </a:r>
            <a:r>
              <a:rPr lang="en-US" sz="1600" b="1" dirty="0">
                <a:solidFill>
                  <a:srgbClr val="C00000"/>
                </a:solidFill>
              </a:rPr>
              <a:t>autonomy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>
                <a:solidFill>
                  <a:srgbClr val="00549F"/>
                </a:solidFill>
              </a:rPr>
              <a:t>is our long term goal</a:t>
            </a:r>
          </a:p>
          <a:p>
            <a:pPr algn="just"/>
            <a:endParaRPr lang="en-US" sz="1600" dirty="0">
              <a:solidFill>
                <a:srgbClr val="00549F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549F"/>
                </a:solidFill>
              </a:rPr>
              <a:t>We ensure that support to projects is sustainable and that autonomy of the affected groups is strongly encouraged</a:t>
            </a:r>
            <a:endParaRPr lang="en-US" sz="16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49F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49F"/>
                </a:solidFill>
              </a:rPr>
              <a:t>HRF ensure that money arrives directly to the people by having direct  contact with a person in the place, following up the progress and the expenses</a:t>
            </a:r>
          </a:p>
        </p:txBody>
      </p:sp>
    </p:spTree>
    <p:extLst>
      <p:ext uri="{BB962C8B-B14F-4D97-AF65-F5344CB8AC3E}">
        <p14:creationId xmlns:p14="http://schemas.microsoft.com/office/powerpoint/2010/main" val="1799815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58972" y="340897"/>
            <a:ext cx="7040988" cy="430887"/>
          </a:xfrm>
        </p:spPr>
        <p:txBody>
          <a:bodyPr/>
          <a:lstStyle/>
          <a:p>
            <a:pPr algn="ctr"/>
            <a:r>
              <a:rPr lang="en-GB" sz="2200" dirty="0">
                <a:solidFill>
                  <a:schemeClr val="bg1"/>
                </a:solidFill>
              </a:rPr>
              <a:t>ACTION: Help Gaza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650" y="1359022"/>
            <a:ext cx="8039100" cy="33855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549F"/>
              </a:solidFill>
            </a:endParaRPr>
          </a:p>
          <a:p>
            <a:r>
              <a:rPr lang="en-GB" sz="1600" b="1" dirty="0" err="1">
                <a:solidFill>
                  <a:srgbClr val="00549F"/>
                </a:solidFill>
                <a:latin typeface="Verdana"/>
                <a:ea typeface="Verdana"/>
              </a:rPr>
              <a:t>Artsen</a:t>
            </a:r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 </a:t>
            </a:r>
            <a:r>
              <a:rPr lang="en-GB" sz="1600" b="1" dirty="0" err="1">
                <a:solidFill>
                  <a:srgbClr val="00549F"/>
                </a:solidFill>
                <a:latin typeface="Verdana"/>
                <a:ea typeface="Verdana"/>
              </a:rPr>
              <a:t>zonder</a:t>
            </a:r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 </a:t>
            </a:r>
            <a:r>
              <a:rPr lang="en-GB" sz="1600" b="1" dirty="0" err="1">
                <a:solidFill>
                  <a:srgbClr val="00549F"/>
                </a:solidFill>
                <a:latin typeface="Verdana"/>
                <a:ea typeface="Verdana"/>
              </a:rPr>
              <a:t>grenzen</a:t>
            </a:r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 - Donation </a:t>
            </a:r>
            <a:r>
              <a:rPr lang="en-GB" sz="1600" b="1" dirty="0">
                <a:solidFill>
                  <a:srgbClr val="FF0000"/>
                </a:solidFill>
                <a:latin typeface="Verdana"/>
                <a:ea typeface="Verdana"/>
              </a:rPr>
              <a:t>€5,000</a:t>
            </a:r>
            <a:endParaRPr lang="en-GB" dirty="0">
              <a:ea typeface="Verdana"/>
            </a:endParaRPr>
          </a:p>
          <a:p>
            <a:endParaRPr lang="en-GB" sz="1600" b="1" dirty="0">
              <a:solidFill>
                <a:srgbClr val="FF0000"/>
              </a:solidFill>
              <a:ea typeface="Verdana"/>
            </a:endParaRPr>
          </a:p>
          <a:p>
            <a:endParaRPr lang="en-GB" sz="1600" b="1" dirty="0">
              <a:solidFill>
                <a:srgbClr val="FF0000"/>
              </a:solidFill>
            </a:endParaRPr>
          </a:p>
          <a:p>
            <a:r>
              <a:rPr lang="en-GB" sz="1600" b="1" dirty="0">
                <a:solidFill>
                  <a:srgbClr val="FF0000"/>
                </a:solidFill>
              </a:rPr>
              <a:t>    </a:t>
            </a:r>
          </a:p>
          <a:p>
            <a:endParaRPr lang="en-GB" sz="1600" dirty="0">
              <a:solidFill>
                <a:srgbClr val="00549F"/>
              </a:solidFill>
            </a:endParaRPr>
          </a:p>
          <a:p>
            <a:endParaRPr lang="en-GB" dirty="0"/>
          </a:p>
          <a:p>
            <a:endParaRPr lang="en-GB" dirty="0"/>
          </a:p>
          <a:p>
            <a:pPr marL="342900" indent="-342900">
              <a:buFont typeface="+mj-lt"/>
              <a:buAutoNum type="arabicPeriod" startAt="4"/>
            </a:pPr>
            <a:endParaRPr lang="en-GB" sz="1600" dirty="0">
              <a:solidFill>
                <a:srgbClr val="00549F"/>
              </a:solidFill>
            </a:endParaRPr>
          </a:p>
          <a:p>
            <a:endParaRPr lang="en-US" sz="1600" dirty="0"/>
          </a:p>
          <a:p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49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54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55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58972" y="340897"/>
            <a:ext cx="7040988" cy="430887"/>
          </a:xfrm>
        </p:spPr>
        <p:txBody>
          <a:bodyPr/>
          <a:lstStyle/>
          <a:p>
            <a:pPr algn="ctr"/>
            <a:r>
              <a:rPr lang="en-GB" sz="2200" dirty="0">
                <a:solidFill>
                  <a:schemeClr val="bg1"/>
                </a:solidFill>
              </a:rPr>
              <a:t>TOTAL DONATIONS 2023: EUR 84,655.80</a:t>
            </a:r>
          </a:p>
        </p:txBody>
      </p:sp>
      <p:sp>
        <p:nvSpPr>
          <p:cNvPr id="5" name="Rectangle 4"/>
          <p:cNvSpPr/>
          <p:nvPr/>
        </p:nvSpPr>
        <p:spPr>
          <a:xfrm>
            <a:off x="255932" y="1359022"/>
            <a:ext cx="8411818" cy="33855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549F"/>
              </a:solidFill>
            </a:endParaRPr>
          </a:p>
          <a:p>
            <a:endParaRPr lang="en-GB" sz="1600" b="1" dirty="0">
              <a:solidFill>
                <a:srgbClr val="FF0000"/>
              </a:solidFill>
              <a:ea typeface="Verdana"/>
            </a:endParaRPr>
          </a:p>
          <a:p>
            <a:endParaRPr lang="en-GB" sz="1600" b="1" dirty="0">
              <a:solidFill>
                <a:srgbClr val="FF0000"/>
              </a:solidFill>
              <a:ea typeface="Verdana"/>
            </a:endParaRPr>
          </a:p>
          <a:p>
            <a:endParaRPr lang="en-GB" sz="1600" b="1" dirty="0">
              <a:solidFill>
                <a:srgbClr val="FF0000"/>
              </a:solidFill>
            </a:endParaRPr>
          </a:p>
          <a:p>
            <a:r>
              <a:rPr lang="en-GB" sz="1600" b="1" dirty="0">
                <a:solidFill>
                  <a:srgbClr val="FF0000"/>
                </a:solidFill>
              </a:rPr>
              <a:t>    </a:t>
            </a:r>
          </a:p>
          <a:p>
            <a:endParaRPr lang="en-GB" sz="1600" dirty="0">
              <a:solidFill>
                <a:srgbClr val="00549F"/>
              </a:solidFill>
            </a:endParaRPr>
          </a:p>
          <a:p>
            <a:endParaRPr lang="en-GB" dirty="0"/>
          </a:p>
          <a:p>
            <a:endParaRPr lang="en-GB" dirty="0"/>
          </a:p>
          <a:p>
            <a:pPr marL="342900" indent="-342900">
              <a:buFont typeface="+mj-lt"/>
              <a:buAutoNum type="arabicPeriod" startAt="4"/>
            </a:pPr>
            <a:endParaRPr lang="en-GB" sz="1600" dirty="0">
              <a:solidFill>
                <a:srgbClr val="00549F"/>
              </a:solidFill>
            </a:endParaRPr>
          </a:p>
          <a:p>
            <a:endParaRPr lang="en-US" sz="1600" dirty="0"/>
          </a:p>
          <a:p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49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549F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9592374-9900-39E9-F00F-E3E8EA8061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625335"/>
              </p:ext>
            </p:extLst>
          </p:nvPr>
        </p:nvGraphicFramePr>
        <p:xfrm>
          <a:off x="254001" y="1214630"/>
          <a:ext cx="8668056" cy="500038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671980">
                  <a:extLst>
                    <a:ext uri="{9D8B030D-6E8A-4147-A177-3AD203B41FA5}">
                      <a16:colId xmlns:a16="http://schemas.microsoft.com/office/drawing/2014/main" val="1458788657"/>
                    </a:ext>
                  </a:extLst>
                </a:gridCol>
                <a:gridCol w="3931339">
                  <a:extLst>
                    <a:ext uri="{9D8B030D-6E8A-4147-A177-3AD203B41FA5}">
                      <a16:colId xmlns:a16="http://schemas.microsoft.com/office/drawing/2014/main" val="2543719804"/>
                    </a:ext>
                  </a:extLst>
                </a:gridCol>
                <a:gridCol w="1064737">
                  <a:extLst>
                    <a:ext uri="{9D8B030D-6E8A-4147-A177-3AD203B41FA5}">
                      <a16:colId xmlns:a16="http://schemas.microsoft.com/office/drawing/2014/main" val="1568508666"/>
                    </a:ext>
                  </a:extLst>
                </a:gridCol>
              </a:tblGrid>
              <a:tr h="1243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9CCFF"/>
                          </a:highlight>
                          <a:latin typeface="Verdana" panose="020B0604030504040204" pitchFamily="34" charset="0"/>
                        </a:rPr>
                        <a:t>Creditor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9CCFF"/>
                          </a:highlight>
                          <a:latin typeface="Verdana" panose="020B0604030504040204" pitchFamily="34" charset="0"/>
                        </a:rPr>
                        <a:t>Description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9CCFF"/>
                          </a:highlight>
                          <a:latin typeface="Verdana" panose="020B0604030504040204" pitchFamily="34" charset="0"/>
                        </a:rPr>
                        <a:t>Donated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828777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Sunshine in Nosy Komba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PAF 142: Education project Ecole Banana (Nosy Komba)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€4,000.00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913046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Sister Island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PAF 143: Sister Island (Zanzibar) / 1st payment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€2,500.00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8073681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Bridge2Hope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PAF 144: Rental costs of the community center / 1st payment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€2,420.00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3473945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AHBAP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NDF - Turkey action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€2,500.00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2663480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Artsen zonder grenzen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NDF - Turkey action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€2,500.00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695169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Foundation for Educational Development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PAF 145: Sustainable Clean Drinking Water (Thailand)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€3,400.00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9060051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AHBAP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NDF - Turkey action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€6,000.00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7860950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Darussafaka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NDF - Turkey action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€6,000.00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1734709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Artsen zonder grenzen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NDF - Syria action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€5,000.00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964625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Me to You Charity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PAF 148: Menstrual hygiene management campaign (Kenya)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€5,000.00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017726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Lichtbruecke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PAF 136: Education (Bangladesh) / 2nd payment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€2,668.30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8725156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Youth and Women Initiative for Sustainable Development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PAF 149: Water tanks (Uganda) / 1st payment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€2,185.00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8689743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Naledi Initiative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PAF 150: Hydrogeological survey (North Kenya)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€700.00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199228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Emilia Romagna Protezione Civile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NDF - Italian floods action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€4,000.00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325982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Kadowinja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Goods for sale (invoice 2301)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€507.50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4273712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Bridge2Hope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PAF 144 / 2nd payment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€1,672.00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081034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Youth and Women Initiative for Sustainable Development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PAF 149 / 2nd payment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€1,450.00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9671642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United Nations Population Fund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NDF - Libya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€4,000.00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426301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Association les chemins du coeur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NDF - Morocco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€4,000.00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430323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Hellenic Red Cross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NDF - Greece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€4,000.00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8936629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 Maison sans frontieres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Goods for sale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€560.00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1767068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Artsen zonder grenzen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NDF - Gaza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€5,000.00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4103716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Sister Island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PAF 143 / 2nd payment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€2,593.00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4265476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Ecole pour Tous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PAF 141 / 2nd payment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€7,000.00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3681344"/>
                  </a:ext>
                </a:extLst>
              </a:tr>
              <a:tr h="18647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EmpowHER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PAF 151: Women tayloring project (Kenya)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€5,000.00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2480433"/>
                  </a:ext>
                </a:extLst>
              </a:tr>
              <a:tr h="20718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</a:rPr>
                        <a:t>TOTAL DONATED in 2023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</a:rPr>
                        <a:t>€84,655.80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9607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4340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067" y="316538"/>
            <a:ext cx="6112933" cy="430887"/>
          </a:xfrm>
        </p:spPr>
        <p:txBody>
          <a:bodyPr/>
          <a:lstStyle/>
          <a:p>
            <a:r>
              <a:rPr lang="en-GB" dirty="0"/>
              <a:t>Thanks!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3862804"/>
            <a:ext cx="4430485" cy="2545080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b="1" kern="1200" dirty="0">
              <a:solidFill>
                <a:srgbClr val="00549F"/>
              </a:solidFill>
              <a:latin typeface="Verdana" pitchFamily="34" charset="0"/>
            </a:endParaRPr>
          </a:p>
          <a:p>
            <a:pPr marL="0" indent="0">
              <a:buNone/>
            </a:pPr>
            <a:endParaRPr lang="en-GB" sz="1400" dirty="0"/>
          </a:p>
        </p:txBody>
      </p:sp>
      <p:sp>
        <p:nvSpPr>
          <p:cNvPr id="4" name="Rectangle 3"/>
          <p:cNvSpPr/>
          <p:nvPr/>
        </p:nvSpPr>
        <p:spPr>
          <a:xfrm>
            <a:off x="618067" y="1414968"/>
            <a:ext cx="80391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549F"/>
                </a:solidFill>
              </a:rPr>
              <a:t>Heartfelt thanks goes to…</a:t>
            </a:r>
          </a:p>
          <a:p>
            <a:pPr algn="just"/>
            <a:endParaRPr lang="en-US" sz="2400" b="1" dirty="0">
              <a:solidFill>
                <a:srgbClr val="00549F"/>
              </a:solidFill>
            </a:endParaRPr>
          </a:p>
          <a:p>
            <a:pPr algn="just"/>
            <a:r>
              <a:rPr lang="en-US" sz="2400" b="1" dirty="0">
                <a:solidFill>
                  <a:srgbClr val="00549F"/>
                </a:solidFill>
              </a:rPr>
              <a:t>ALL of YOU who are regularly donating to HRF, helping HRF with special donations and to </a:t>
            </a:r>
            <a:r>
              <a:rPr lang="en-US" sz="2400" b="1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raise awareness!</a:t>
            </a:r>
          </a:p>
          <a:p>
            <a:pPr algn="just"/>
            <a:endParaRPr lang="en-US" sz="2400" b="1" dirty="0">
              <a:solidFill>
                <a:srgbClr val="00549F"/>
              </a:solidFill>
            </a:endParaRPr>
          </a:p>
          <a:p>
            <a:pPr algn="just"/>
            <a:endParaRPr lang="en-US" b="1" dirty="0">
              <a:solidFill>
                <a:srgbClr val="00549F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549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549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73288B2A-008D-1ECC-5D59-1864276C8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382" y="3708499"/>
            <a:ext cx="2545080" cy="254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12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067" y="316538"/>
            <a:ext cx="6112933" cy="430887"/>
          </a:xfrm>
        </p:spPr>
        <p:txBody>
          <a:bodyPr/>
          <a:lstStyle/>
          <a:p>
            <a:r>
              <a:rPr lang="en-US" dirty="0"/>
              <a:t>Our team of volunteers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23850" y="1552575"/>
            <a:ext cx="8410575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00549F"/>
                </a:solidFill>
              </a:rPr>
              <a:t>Chiara Lombardi, Jinesh Ramachandran, Linda Robbins, Ajantha Ambily,      Amadou Whittaker, Bernard Guillaume, Eliseo Balaguer, Filippo Concaro</a:t>
            </a:r>
          </a:p>
          <a:p>
            <a:pPr algn="just"/>
            <a:r>
              <a:rPr lang="en-US" sz="1600" dirty="0">
                <a:solidFill>
                  <a:srgbClr val="00549F"/>
                </a:solidFill>
              </a:rPr>
              <a:t>Michele Armano, Donny Aminou, Anna Fogtman, </a:t>
            </a:r>
          </a:p>
          <a:p>
            <a:pPr algn="just"/>
            <a:r>
              <a:rPr lang="en-US" sz="1600" dirty="0">
                <a:solidFill>
                  <a:srgbClr val="00549F"/>
                </a:solidFill>
              </a:rPr>
              <a:t>Kasia Osuch, Lalit Golani, Shamim </a:t>
            </a:r>
            <a:r>
              <a:rPr lang="en-US" sz="1600" dirty="0" err="1">
                <a:solidFill>
                  <a:srgbClr val="00549F"/>
                </a:solidFill>
              </a:rPr>
              <a:t>Hartevelt</a:t>
            </a:r>
            <a:r>
              <a:rPr lang="en-US" sz="1600" dirty="0">
                <a:solidFill>
                  <a:srgbClr val="00549F"/>
                </a:solidFill>
              </a:rPr>
              <a:t>, </a:t>
            </a:r>
          </a:p>
          <a:p>
            <a:pPr algn="just"/>
            <a:r>
              <a:rPr lang="en-US" sz="1600" dirty="0">
                <a:solidFill>
                  <a:srgbClr val="00549F"/>
                </a:solidFill>
              </a:rPr>
              <a:t>Annalisa Galeone, Marie-Pierre </a:t>
            </a:r>
            <a:r>
              <a:rPr lang="en-US" sz="1600" dirty="0" err="1">
                <a:solidFill>
                  <a:srgbClr val="00549F"/>
                </a:solidFill>
              </a:rPr>
              <a:t>Budin</a:t>
            </a:r>
            <a:r>
              <a:rPr lang="en-US" sz="1600" dirty="0">
                <a:solidFill>
                  <a:srgbClr val="00549F"/>
                </a:solidFill>
              </a:rPr>
              <a:t>, </a:t>
            </a:r>
          </a:p>
          <a:p>
            <a:pPr algn="just"/>
            <a:r>
              <a:rPr lang="en-US" sz="1600" dirty="0">
                <a:solidFill>
                  <a:srgbClr val="00549F"/>
                </a:solidFill>
              </a:rPr>
              <a:t>Caroline Prost, Claudia </a:t>
            </a:r>
            <a:r>
              <a:rPr lang="en-US" sz="1600" dirty="0" err="1">
                <a:solidFill>
                  <a:srgbClr val="00549F"/>
                </a:solidFill>
              </a:rPr>
              <a:t>Paparini</a:t>
            </a:r>
            <a:r>
              <a:rPr lang="en-US" sz="1600" dirty="0">
                <a:solidFill>
                  <a:srgbClr val="00549F"/>
                </a:solidFill>
              </a:rPr>
              <a:t>, </a:t>
            </a:r>
          </a:p>
          <a:p>
            <a:pPr algn="just"/>
            <a:r>
              <a:rPr lang="en-US" sz="1600" dirty="0">
                <a:solidFill>
                  <a:srgbClr val="00549F"/>
                </a:solidFill>
              </a:rPr>
              <a:t>Christophe </a:t>
            </a:r>
            <a:r>
              <a:rPr lang="en-US" sz="1600" dirty="0" err="1">
                <a:solidFill>
                  <a:srgbClr val="00549F"/>
                </a:solidFill>
              </a:rPr>
              <a:t>Audin</a:t>
            </a:r>
            <a:r>
              <a:rPr lang="en-US" sz="1600" dirty="0">
                <a:solidFill>
                  <a:srgbClr val="00549F"/>
                </a:solidFill>
              </a:rPr>
              <a:t>, Beatriz Moreno, </a:t>
            </a:r>
          </a:p>
          <a:p>
            <a:pPr algn="just"/>
            <a:r>
              <a:rPr lang="en-US" sz="1600" dirty="0" err="1">
                <a:solidFill>
                  <a:srgbClr val="00549F"/>
                </a:solidFill>
              </a:rPr>
              <a:t>Arathy</a:t>
            </a:r>
            <a:r>
              <a:rPr lang="en-US" sz="1600" dirty="0">
                <a:solidFill>
                  <a:srgbClr val="00549F"/>
                </a:solidFill>
              </a:rPr>
              <a:t> </a:t>
            </a:r>
            <a:r>
              <a:rPr lang="en-US" sz="1600" dirty="0" err="1">
                <a:solidFill>
                  <a:srgbClr val="00549F"/>
                </a:solidFill>
              </a:rPr>
              <a:t>Sarangadharan</a:t>
            </a:r>
            <a:r>
              <a:rPr lang="en-US" sz="1600" dirty="0">
                <a:solidFill>
                  <a:srgbClr val="00549F"/>
                </a:solidFill>
              </a:rPr>
              <a:t>, </a:t>
            </a:r>
          </a:p>
          <a:p>
            <a:pPr algn="just"/>
            <a:r>
              <a:rPr lang="en-US" sz="1600" dirty="0">
                <a:solidFill>
                  <a:srgbClr val="00549F"/>
                </a:solidFill>
              </a:rPr>
              <a:t>Manon Gautier, Tom Meinert</a:t>
            </a:r>
          </a:p>
          <a:p>
            <a:pPr algn="just"/>
            <a:r>
              <a:rPr lang="en-US" sz="1600" dirty="0">
                <a:solidFill>
                  <a:srgbClr val="00549F"/>
                </a:solidFill>
              </a:rPr>
              <a:t>Inigo Alonso Etxebarria, </a:t>
            </a:r>
          </a:p>
          <a:p>
            <a:pPr algn="just"/>
            <a:r>
              <a:rPr lang="en-US" sz="1600" dirty="0">
                <a:solidFill>
                  <a:srgbClr val="00549F"/>
                </a:solidFill>
              </a:rPr>
              <a:t>Mona </a:t>
            </a:r>
            <a:r>
              <a:rPr lang="en-US" sz="1600" dirty="0" err="1">
                <a:solidFill>
                  <a:srgbClr val="00549F"/>
                </a:solidFill>
              </a:rPr>
              <a:t>Delgado,Yanina</a:t>
            </a:r>
            <a:r>
              <a:rPr lang="en-US" sz="1600" dirty="0">
                <a:solidFill>
                  <a:srgbClr val="00549F"/>
                </a:solidFill>
              </a:rPr>
              <a:t> Sulleiro</a:t>
            </a:r>
          </a:p>
          <a:p>
            <a:pPr algn="just"/>
            <a:endParaRPr lang="en-US" b="1" dirty="0">
              <a:solidFill>
                <a:srgbClr val="00549F"/>
              </a:solidFill>
            </a:endParaRPr>
          </a:p>
          <a:p>
            <a:pPr algn="just"/>
            <a:endParaRPr lang="en-US" b="1" dirty="0">
              <a:solidFill>
                <a:srgbClr val="00549F"/>
              </a:solidFill>
            </a:endParaRPr>
          </a:p>
          <a:p>
            <a:pPr algn="just"/>
            <a:endParaRPr lang="en-US" b="1" dirty="0">
              <a:solidFill>
                <a:srgbClr val="00549F"/>
              </a:solidFill>
            </a:endParaRPr>
          </a:p>
          <a:p>
            <a:pPr algn="just"/>
            <a:endParaRPr lang="en-US" b="1" dirty="0">
              <a:solidFill>
                <a:srgbClr val="00549F"/>
              </a:solidFill>
            </a:endParaRPr>
          </a:p>
          <a:p>
            <a:pPr algn="just"/>
            <a:endParaRPr lang="en-US" b="1" dirty="0">
              <a:solidFill>
                <a:srgbClr val="00549F"/>
              </a:solidFill>
            </a:endParaRPr>
          </a:p>
          <a:p>
            <a:pPr algn="just"/>
            <a:r>
              <a:rPr lang="en-US" b="1" dirty="0">
                <a:solidFill>
                  <a:srgbClr val="00549F"/>
                </a:solidFill>
              </a:rPr>
              <a:t>		Contact us at </a:t>
            </a:r>
            <a:r>
              <a:rPr lang="en-US" b="1" u="sng" dirty="0">
                <a:solidFill>
                  <a:srgbClr val="E88644"/>
                </a:solidFill>
              </a:rPr>
              <a:t>ESA.HRF.COMMITTEE@ESA.INT</a:t>
            </a:r>
          </a:p>
          <a:p>
            <a:pPr algn="just"/>
            <a:r>
              <a:rPr lang="es-ES" b="1" dirty="0">
                <a:solidFill>
                  <a:srgbClr val="00549F"/>
                </a:solidFill>
              </a:rPr>
              <a:t>		IBAN: NL23 ABNA 0515 7876 55</a:t>
            </a:r>
          </a:p>
          <a:p>
            <a:pPr algn="just"/>
            <a:r>
              <a:rPr lang="es-ES" b="1" dirty="0">
                <a:solidFill>
                  <a:srgbClr val="00549F"/>
                </a:solidFill>
              </a:rPr>
              <a:t>		</a:t>
            </a:r>
            <a:r>
              <a:rPr lang="en-US" b="1" dirty="0">
                <a:solidFill>
                  <a:srgbClr val="00549F"/>
                </a:solidFill>
                <a:hlinkClick r:id="rId3"/>
              </a:rPr>
              <a:t>http://www.humanrelieffund.com</a:t>
            </a:r>
            <a:endParaRPr lang="en-US" b="1" dirty="0">
              <a:solidFill>
                <a:srgbClr val="00549F"/>
              </a:solidFill>
            </a:endParaRPr>
          </a:p>
          <a:p>
            <a:pPr algn="just"/>
            <a:endParaRPr lang="en-US" b="1" dirty="0">
              <a:solidFill>
                <a:srgbClr val="00549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3075" y="2378612"/>
            <a:ext cx="3771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200" b="1" dirty="0">
              <a:solidFill>
                <a:srgbClr val="E88644"/>
              </a:solidFill>
            </a:endParaRPr>
          </a:p>
          <a:p>
            <a:pPr algn="ctr"/>
            <a:r>
              <a:rPr lang="en-GB" sz="3200" b="1" dirty="0">
                <a:solidFill>
                  <a:srgbClr val="E88644"/>
                </a:solidFill>
              </a:rPr>
              <a:t>BECOME A   VOLUNTEER, </a:t>
            </a:r>
          </a:p>
          <a:p>
            <a:pPr algn="ctr"/>
            <a:r>
              <a:rPr lang="en-GB" sz="3200" b="1" dirty="0">
                <a:solidFill>
                  <a:srgbClr val="E88644"/>
                </a:solidFill>
              </a:rPr>
              <a:t>MAKE SPACE FOR HELP</a:t>
            </a:r>
          </a:p>
        </p:txBody>
      </p:sp>
      <p:sp>
        <p:nvSpPr>
          <p:cNvPr id="8" name="Cloud 7"/>
          <p:cNvSpPr/>
          <p:nvPr/>
        </p:nvSpPr>
        <p:spPr>
          <a:xfrm>
            <a:off x="3895725" y="2378612"/>
            <a:ext cx="4533900" cy="300727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6511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58972" y="340897"/>
            <a:ext cx="7040988" cy="430887"/>
          </a:xfrm>
        </p:spPr>
        <p:txBody>
          <a:bodyPr/>
          <a:lstStyle/>
          <a:p>
            <a:pPr algn="ctr"/>
            <a:r>
              <a:rPr lang="en-GB" sz="2200" dirty="0">
                <a:solidFill>
                  <a:schemeClr val="bg1"/>
                </a:solidFill>
              </a:rPr>
              <a:t>Funded Projects 2023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650" y="1219200"/>
            <a:ext cx="8039100" cy="44012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549F"/>
              </a:solidFill>
            </a:endParaRPr>
          </a:p>
          <a:p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PAF 136</a:t>
            </a:r>
          </a:p>
          <a:p>
            <a:r>
              <a:rPr lang="en-GB" sz="1600" b="1" u="sng" err="1">
                <a:solidFill>
                  <a:srgbClr val="00549F"/>
                </a:solidFill>
                <a:latin typeface="Verdana"/>
                <a:ea typeface="Verdana"/>
              </a:rPr>
              <a:t>LichtBruecke</a:t>
            </a:r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: renewal of technical equipment and tools for vocational training/trade courses to provide up-to-date education in Bangladesh (Bangladesh)</a:t>
            </a:r>
            <a:endParaRPr lang="en-GB">
              <a:latin typeface="Verdana"/>
              <a:ea typeface="Verdana"/>
            </a:endParaRPr>
          </a:p>
          <a:p>
            <a:r>
              <a:rPr lang="en-GB" sz="1600" dirty="0">
                <a:solidFill>
                  <a:srgbClr val="00549F"/>
                </a:solidFill>
                <a:latin typeface="Verdana"/>
                <a:ea typeface="Verdana"/>
              </a:rPr>
              <a:t>2nd instalment</a:t>
            </a:r>
          </a:p>
          <a:p>
            <a:endParaRPr lang="en-GB">
              <a:latin typeface="Verdana"/>
              <a:ea typeface="Verdana"/>
            </a:endParaRPr>
          </a:p>
          <a:p>
            <a:endParaRPr lang="en-GB" sz="1600" dirty="0">
              <a:solidFill>
                <a:srgbClr val="00549F"/>
              </a:solidFill>
            </a:endParaRPr>
          </a:p>
          <a:p>
            <a:r>
              <a:rPr lang="en-GB" sz="1600" b="1" dirty="0">
                <a:solidFill>
                  <a:srgbClr val="00549F"/>
                </a:solidFill>
              </a:rPr>
              <a:t>Donation </a:t>
            </a:r>
            <a:r>
              <a:rPr lang="en-GB" sz="1600" b="1" dirty="0">
                <a:solidFill>
                  <a:srgbClr val="FF0000"/>
                </a:solidFill>
              </a:rPr>
              <a:t>€2,668.30</a:t>
            </a:r>
          </a:p>
          <a:p>
            <a:endParaRPr lang="en-GB" sz="1600" dirty="0">
              <a:solidFill>
                <a:srgbClr val="00549F"/>
              </a:solidFill>
            </a:endParaRPr>
          </a:p>
          <a:p>
            <a:endParaRPr lang="en-GB" dirty="0"/>
          </a:p>
          <a:p>
            <a:endParaRPr lang="en-GB" dirty="0"/>
          </a:p>
          <a:p>
            <a:pPr marL="342900" indent="-342900">
              <a:buFont typeface="+mj-lt"/>
              <a:buAutoNum type="arabicPeriod" startAt="4"/>
            </a:pPr>
            <a:endParaRPr lang="en-GB" sz="1600" dirty="0">
              <a:solidFill>
                <a:srgbClr val="00549F"/>
              </a:solidFill>
            </a:endParaRPr>
          </a:p>
          <a:p>
            <a:endParaRPr lang="en-US" sz="1600" dirty="0"/>
          </a:p>
          <a:p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49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549F"/>
              </a:solidFill>
            </a:endParaRPr>
          </a:p>
        </p:txBody>
      </p:sp>
      <p:pic>
        <p:nvPicPr>
          <p:cNvPr id="3" name="Picture 2" descr="A group of people in a classroom">
            <a:extLst>
              <a:ext uri="{FF2B5EF4-FFF2-40B4-BE49-F238E27FC236}">
                <a16:creationId xmlns:a16="http://schemas.microsoft.com/office/drawing/2014/main" id="{C6B0AF5E-42DC-1825-FFE6-C5CCC14A0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283" y="3586063"/>
            <a:ext cx="6151034" cy="223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92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58972" y="340897"/>
            <a:ext cx="7040988" cy="430887"/>
          </a:xfrm>
        </p:spPr>
        <p:txBody>
          <a:bodyPr/>
          <a:lstStyle/>
          <a:p>
            <a:pPr algn="ctr"/>
            <a:r>
              <a:rPr lang="en-GB" sz="2200" dirty="0">
                <a:solidFill>
                  <a:schemeClr val="bg1"/>
                </a:solidFill>
              </a:rPr>
              <a:t>Funded Projects 2023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973" y="1219200"/>
            <a:ext cx="8704052" cy="36317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549F"/>
              </a:solidFill>
            </a:endParaRPr>
          </a:p>
          <a:p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PAF 141</a:t>
            </a:r>
          </a:p>
          <a:p>
            <a:r>
              <a:rPr lang="en-GB" sz="1600" b="1" u="sng" dirty="0">
                <a:solidFill>
                  <a:srgbClr val="00549F"/>
                </a:solidFill>
                <a:latin typeface="Verdana"/>
                <a:ea typeface="Verdana"/>
              </a:rPr>
              <a:t>Ecole Pour Tous</a:t>
            </a:r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: Schools Water Drilling to access clean water (Cameroon) 2nd instalment</a:t>
            </a:r>
            <a:endParaRPr lang="en-GB" dirty="0"/>
          </a:p>
          <a:p>
            <a:endParaRPr lang="en-GB" sz="1600" dirty="0">
              <a:solidFill>
                <a:srgbClr val="00549F"/>
              </a:solidFill>
              <a:ea typeface="Verdana" pitchFamily="34" charset="0"/>
            </a:endParaRPr>
          </a:p>
          <a:p>
            <a:r>
              <a:rPr lang="en-GB" sz="1600" b="1" dirty="0">
                <a:solidFill>
                  <a:srgbClr val="00549F"/>
                </a:solidFill>
              </a:rPr>
              <a:t>Donation </a:t>
            </a:r>
            <a:r>
              <a:rPr lang="en-GB" sz="1600" b="1" dirty="0">
                <a:solidFill>
                  <a:srgbClr val="FF0000"/>
                </a:solidFill>
              </a:rPr>
              <a:t>€7,000</a:t>
            </a:r>
          </a:p>
          <a:p>
            <a:endParaRPr lang="en-GB" sz="1600" dirty="0">
              <a:solidFill>
                <a:srgbClr val="00549F"/>
              </a:solidFill>
            </a:endParaRPr>
          </a:p>
          <a:p>
            <a:endParaRPr lang="en-GB" dirty="0"/>
          </a:p>
          <a:p>
            <a:endParaRPr lang="en-GB" dirty="0"/>
          </a:p>
          <a:p>
            <a:pPr marL="342900" indent="-342900">
              <a:buFont typeface="+mj-lt"/>
              <a:buAutoNum type="arabicPeriod" startAt="4"/>
            </a:pPr>
            <a:endParaRPr lang="en-GB" sz="1600" dirty="0">
              <a:solidFill>
                <a:srgbClr val="00549F"/>
              </a:solidFill>
            </a:endParaRPr>
          </a:p>
          <a:p>
            <a:endParaRPr lang="en-US" sz="1600" dirty="0"/>
          </a:p>
          <a:p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49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549F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BD43796-8759-D947-789A-D9B4432CB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3370762C-4B73-4EF8-AEED-EBED73E3AB3B" descr="PHOTO-2023-01-24-14-49-47.jpg">
            <a:extLst>
              <a:ext uri="{FF2B5EF4-FFF2-40B4-BE49-F238E27FC236}">
                <a16:creationId xmlns:a16="http://schemas.microsoft.com/office/drawing/2014/main" id="{AD51D8C0-47C3-3891-7647-197F8617C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560" y="2088202"/>
            <a:ext cx="3529938" cy="471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C0991EAA-44FF-4E3E-B303-6176FA18E980" descr="PHOTO-2023-01-24-14-49-49.jpg">
            <a:extLst>
              <a:ext uri="{FF2B5EF4-FFF2-40B4-BE49-F238E27FC236}">
                <a16:creationId xmlns:a16="http://schemas.microsoft.com/office/drawing/2014/main" id="{8917EBD5-B6B3-1B38-96A8-F0AAB65A3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" y="2849739"/>
            <a:ext cx="2959100" cy="394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685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58972" y="340897"/>
            <a:ext cx="7040988" cy="430887"/>
          </a:xfrm>
        </p:spPr>
        <p:txBody>
          <a:bodyPr/>
          <a:lstStyle/>
          <a:p>
            <a:pPr algn="ctr"/>
            <a:r>
              <a:rPr lang="en-GB" sz="2200" dirty="0">
                <a:solidFill>
                  <a:schemeClr val="bg1"/>
                </a:solidFill>
              </a:rPr>
              <a:t>Funded Projects 2023</a:t>
            </a:r>
          </a:p>
        </p:txBody>
      </p:sp>
      <p:sp>
        <p:nvSpPr>
          <p:cNvPr id="5" name="Rectangle 4"/>
          <p:cNvSpPr/>
          <p:nvPr/>
        </p:nvSpPr>
        <p:spPr>
          <a:xfrm>
            <a:off x="466725" y="1219200"/>
            <a:ext cx="8582025" cy="33855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549F"/>
              </a:solidFill>
            </a:endParaRPr>
          </a:p>
          <a:p>
            <a:r>
              <a:rPr lang="en-GB" sz="1600" b="1">
                <a:solidFill>
                  <a:srgbClr val="00549F"/>
                </a:solidFill>
                <a:latin typeface="Verdana"/>
                <a:ea typeface="Verdana"/>
              </a:rPr>
              <a:t>PAF 142</a:t>
            </a:r>
          </a:p>
          <a:p>
            <a:r>
              <a:rPr lang="en-GB" sz="1600" b="1" u="sng" dirty="0">
                <a:solidFill>
                  <a:srgbClr val="00549F"/>
                </a:solidFill>
                <a:latin typeface="Verdana"/>
                <a:ea typeface="Verdana"/>
              </a:rPr>
              <a:t>Sunshine in Nosy Komba</a:t>
            </a:r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: Education Project Ecole Banana (Nosy Komba)</a:t>
            </a:r>
            <a:endParaRPr lang="en-GB" dirty="0"/>
          </a:p>
          <a:p>
            <a:endParaRPr lang="en-GB" sz="1600" dirty="0">
              <a:solidFill>
                <a:srgbClr val="00549F"/>
              </a:solidFill>
              <a:ea typeface="Verdana" pitchFamily="34" charset="0"/>
            </a:endParaRPr>
          </a:p>
          <a:p>
            <a:r>
              <a:rPr lang="en-GB" sz="1600" b="1" dirty="0">
                <a:solidFill>
                  <a:srgbClr val="00549F"/>
                </a:solidFill>
              </a:rPr>
              <a:t>Donation </a:t>
            </a:r>
            <a:r>
              <a:rPr lang="en-GB" sz="1600" b="1" dirty="0">
                <a:solidFill>
                  <a:srgbClr val="FF0000"/>
                </a:solidFill>
              </a:rPr>
              <a:t>€4,000</a:t>
            </a:r>
          </a:p>
          <a:p>
            <a:endParaRPr lang="en-GB" sz="1600" dirty="0">
              <a:solidFill>
                <a:srgbClr val="00549F"/>
              </a:solidFill>
            </a:endParaRPr>
          </a:p>
          <a:p>
            <a:endParaRPr lang="en-GB" dirty="0"/>
          </a:p>
          <a:p>
            <a:endParaRPr lang="en-GB" dirty="0"/>
          </a:p>
          <a:p>
            <a:pPr marL="342900" indent="-342900">
              <a:buFont typeface="+mj-lt"/>
              <a:buAutoNum type="arabicPeriod" startAt="4"/>
            </a:pPr>
            <a:endParaRPr lang="en-GB" sz="1600" dirty="0">
              <a:solidFill>
                <a:srgbClr val="00549F"/>
              </a:solidFill>
            </a:endParaRPr>
          </a:p>
          <a:p>
            <a:endParaRPr lang="en-US" sz="1600" dirty="0"/>
          </a:p>
          <a:p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49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549F"/>
              </a:solidFill>
            </a:endParaRPr>
          </a:p>
        </p:txBody>
      </p:sp>
      <p:pic>
        <p:nvPicPr>
          <p:cNvPr id="3" name="Picture 2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AEA005D7-E4E2-B60A-3EA6-F2F2A3F2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490" y="2808803"/>
            <a:ext cx="2880360" cy="3840480"/>
          </a:xfrm>
          <a:prstGeom prst="rect">
            <a:avLst/>
          </a:prstGeom>
        </p:spPr>
      </p:pic>
      <p:pic>
        <p:nvPicPr>
          <p:cNvPr id="6" name="Picture 5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D00700F5-E05C-54A3-67F0-CF8A97C14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08803"/>
            <a:ext cx="288036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13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58972" y="340897"/>
            <a:ext cx="7040988" cy="430887"/>
          </a:xfrm>
        </p:spPr>
        <p:txBody>
          <a:bodyPr/>
          <a:lstStyle/>
          <a:p>
            <a:pPr algn="ctr"/>
            <a:r>
              <a:rPr lang="en-GB" sz="2200" dirty="0">
                <a:solidFill>
                  <a:schemeClr val="bg1"/>
                </a:solidFill>
              </a:rPr>
              <a:t>Funded Projects 2023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650" y="1219200"/>
            <a:ext cx="8039100" cy="36317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549F"/>
              </a:solidFill>
            </a:endParaRPr>
          </a:p>
          <a:p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PAF 143</a:t>
            </a:r>
          </a:p>
          <a:p>
            <a:r>
              <a:rPr lang="en-GB" sz="1600" b="1" u="sng" dirty="0">
                <a:solidFill>
                  <a:srgbClr val="00549F"/>
                </a:solidFill>
                <a:latin typeface="Verdana"/>
                <a:ea typeface="Verdana"/>
              </a:rPr>
              <a:t>Sister Island</a:t>
            </a:r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: New school class to be built at the existing nursery school building (Zanzibar)</a:t>
            </a:r>
            <a:endParaRPr lang="en-GB" dirty="0"/>
          </a:p>
          <a:p>
            <a:endParaRPr lang="en-GB" sz="1600" dirty="0">
              <a:solidFill>
                <a:srgbClr val="00549F"/>
              </a:solidFill>
              <a:ea typeface="Verdana" pitchFamily="34" charset="0"/>
            </a:endParaRPr>
          </a:p>
          <a:p>
            <a:r>
              <a:rPr lang="en-GB" sz="1600" b="1" dirty="0">
                <a:solidFill>
                  <a:srgbClr val="00549F"/>
                </a:solidFill>
              </a:rPr>
              <a:t>Donation </a:t>
            </a:r>
            <a:r>
              <a:rPr lang="en-GB" sz="1600" b="1" dirty="0">
                <a:solidFill>
                  <a:srgbClr val="FF0000"/>
                </a:solidFill>
              </a:rPr>
              <a:t>€5,093</a:t>
            </a:r>
          </a:p>
          <a:p>
            <a:endParaRPr lang="en-GB" sz="1600" dirty="0">
              <a:solidFill>
                <a:srgbClr val="00549F"/>
              </a:solidFill>
            </a:endParaRPr>
          </a:p>
          <a:p>
            <a:endParaRPr lang="en-GB" dirty="0"/>
          </a:p>
          <a:p>
            <a:endParaRPr lang="en-GB" dirty="0"/>
          </a:p>
          <a:p>
            <a:pPr marL="342900" indent="-342900">
              <a:buFont typeface="+mj-lt"/>
              <a:buAutoNum type="arabicPeriod" startAt="4"/>
            </a:pPr>
            <a:endParaRPr lang="en-GB" sz="1600" dirty="0">
              <a:solidFill>
                <a:srgbClr val="00549F"/>
              </a:solidFill>
            </a:endParaRPr>
          </a:p>
          <a:p>
            <a:endParaRPr lang="en-US" sz="1600" dirty="0"/>
          </a:p>
          <a:p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49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549F"/>
              </a:solidFill>
            </a:endParaRPr>
          </a:p>
        </p:txBody>
      </p:sp>
      <p:pic>
        <p:nvPicPr>
          <p:cNvPr id="2" name="Picture 1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26A79484-C2DB-28D0-ADD6-486FE3A39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282" y="2949437"/>
            <a:ext cx="2307535" cy="3555725"/>
          </a:xfrm>
          <a:prstGeom prst="rect">
            <a:avLst/>
          </a:prstGeom>
        </p:spPr>
      </p:pic>
      <p:pic>
        <p:nvPicPr>
          <p:cNvPr id="3" name="Picture 2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6379FC5A-4D31-5A00-FDFB-FF46581E4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838" y="2087216"/>
            <a:ext cx="2652129" cy="442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4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58972" y="340897"/>
            <a:ext cx="7040988" cy="430887"/>
          </a:xfrm>
        </p:spPr>
        <p:txBody>
          <a:bodyPr/>
          <a:lstStyle/>
          <a:p>
            <a:pPr algn="ctr"/>
            <a:r>
              <a:rPr lang="en-GB" sz="2200" dirty="0">
                <a:solidFill>
                  <a:schemeClr val="bg1"/>
                </a:solidFill>
              </a:rPr>
              <a:t>Funded Projects 2023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650" y="1219200"/>
            <a:ext cx="8039100" cy="33855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549F"/>
              </a:solidFill>
            </a:endParaRPr>
          </a:p>
          <a:p>
            <a:r>
              <a:rPr lang="en-GB" sz="1600" b="1">
                <a:solidFill>
                  <a:srgbClr val="00549F"/>
                </a:solidFill>
                <a:latin typeface="Verdana"/>
                <a:ea typeface="Verdana"/>
              </a:rPr>
              <a:t>PAF 144</a:t>
            </a:r>
          </a:p>
          <a:p>
            <a:r>
              <a:rPr lang="en-GB" sz="1600" b="1" u="sng" dirty="0">
                <a:solidFill>
                  <a:srgbClr val="00549F"/>
                </a:solidFill>
                <a:latin typeface="Verdana"/>
                <a:ea typeface="Verdana"/>
              </a:rPr>
              <a:t>Bridge2Hope</a:t>
            </a:r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: Rental costs of the community centre</a:t>
            </a:r>
            <a:endParaRPr lang="en-GB" dirty="0"/>
          </a:p>
          <a:p>
            <a:endParaRPr lang="en-GB" sz="1600" dirty="0">
              <a:solidFill>
                <a:srgbClr val="00549F"/>
              </a:solidFill>
              <a:ea typeface="Verdana" pitchFamily="34" charset="0"/>
            </a:endParaRPr>
          </a:p>
          <a:p>
            <a:r>
              <a:rPr lang="en-GB" sz="1600" b="1" dirty="0">
                <a:solidFill>
                  <a:srgbClr val="00549F"/>
                </a:solidFill>
              </a:rPr>
              <a:t>Donation </a:t>
            </a:r>
            <a:r>
              <a:rPr lang="en-GB" sz="1600" b="1" dirty="0">
                <a:solidFill>
                  <a:srgbClr val="FF0000"/>
                </a:solidFill>
              </a:rPr>
              <a:t>€4,724</a:t>
            </a:r>
          </a:p>
          <a:p>
            <a:endParaRPr lang="en-GB" sz="1600" dirty="0">
              <a:solidFill>
                <a:srgbClr val="00549F"/>
              </a:solidFill>
            </a:endParaRPr>
          </a:p>
          <a:p>
            <a:endParaRPr lang="en-GB" dirty="0"/>
          </a:p>
          <a:p>
            <a:endParaRPr lang="en-GB" dirty="0"/>
          </a:p>
          <a:p>
            <a:pPr marL="342900" indent="-342900">
              <a:buFont typeface="+mj-lt"/>
              <a:buAutoNum type="arabicPeriod" startAt="4"/>
            </a:pPr>
            <a:endParaRPr lang="en-GB" sz="1600" dirty="0">
              <a:solidFill>
                <a:srgbClr val="00549F"/>
              </a:solidFill>
            </a:endParaRPr>
          </a:p>
          <a:p>
            <a:endParaRPr lang="en-US" sz="1600" dirty="0"/>
          </a:p>
          <a:p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49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54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330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58972" y="340897"/>
            <a:ext cx="7040988" cy="430887"/>
          </a:xfrm>
        </p:spPr>
        <p:txBody>
          <a:bodyPr/>
          <a:lstStyle/>
          <a:p>
            <a:pPr algn="ctr"/>
            <a:r>
              <a:rPr lang="en-GB" sz="2200" dirty="0">
                <a:solidFill>
                  <a:schemeClr val="bg1"/>
                </a:solidFill>
              </a:rPr>
              <a:t>Funded Projects 2023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650" y="1219200"/>
            <a:ext cx="8039100" cy="36317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rgbClr val="00549F"/>
              </a:solidFill>
            </a:endParaRPr>
          </a:p>
          <a:p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PAF 145</a:t>
            </a:r>
          </a:p>
          <a:p>
            <a:r>
              <a:rPr lang="en-GB" sz="1600" b="1" u="sng" dirty="0">
                <a:solidFill>
                  <a:srgbClr val="00549F"/>
                </a:solidFill>
                <a:latin typeface="Verdana"/>
                <a:ea typeface="Verdana"/>
              </a:rPr>
              <a:t>Foundation for Educational Development</a:t>
            </a:r>
            <a:r>
              <a:rPr lang="en-GB" sz="1600" b="1" dirty="0">
                <a:solidFill>
                  <a:srgbClr val="00549F"/>
                </a:solidFill>
                <a:latin typeface="Verdana"/>
                <a:ea typeface="Verdana"/>
              </a:rPr>
              <a:t>: Clean Drinking Water &amp; Durable Bottles for 600+ Children (Thailand)</a:t>
            </a:r>
            <a:endParaRPr lang="en-GB" dirty="0"/>
          </a:p>
          <a:p>
            <a:endParaRPr lang="en-GB" sz="1600" dirty="0">
              <a:solidFill>
                <a:srgbClr val="00549F"/>
              </a:solidFill>
              <a:ea typeface="Verdana" pitchFamily="34" charset="0"/>
            </a:endParaRPr>
          </a:p>
          <a:p>
            <a:r>
              <a:rPr lang="en-GB" sz="1600" b="1" dirty="0">
                <a:solidFill>
                  <a:srgbClr val="00549F"/>
                </a:solidFill>
              </a:rPr>
              <a:t>Donation </a:t>
            </a:r>
            <a:r>
              <a:rPr lang="en-GB" sz="1600" b="1" dirty="0">
                <a:solidFill>
                  <a:srgbClr val="FF0000"/>
                </a:solidFill>
              </a:rPr>
              <a:t>€3,400</a:t>
            </a:r>
          </a:p>
          <a:p>
            <a:endParaRPr lang="en-GB" sz="1600" dirty="0">
              <a:solidFill>
                <a:srgbClr val="00549F"/>
              </a:solidFill>
            </a:endParaRPr>
          </a:p>
          <a:p>
            <a:endParaRPr lang="en-GB" dirty="0"/>
          </a:p>
          <a:p>
            <a:endParaRPr lang="en-GB" dirty="0"/>
          </a:p>
          <a:p>
            <a:pPr marL="342900" indent="-342900">
              <a:buFont typeface="+mj-lt"/>
              <a:buAutoNum type="arabicPeriod" startAt="4"/>
            </a:pPr>
            <a:endParaRPr lang="en-GB" sz="1600" dirty="0">
              <a:solidFill>
                <a:srgbClr val="00549F"/>
              </a:solidFill>
            </a:endParaRPr>
          </a:p>
          <a:p>
            <a:endParaRPr lang="en-US" sz="1600" dirty="0"/>
          </a:p>
          <a:p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49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00549F"/>
              </a:solidFill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5B6293FE-8B25-CBC2-760C-48E6A11A86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5F28D9-8747-7AA8-546C-E255082B0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430" y="2295110"/>
            <a:ext cx="3090252" cy="437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77846"/>
      </p:ext>
    </p:extLst>
  </p:cSld>
  <p:clrMapOvr>
    <a:masterClrMapping/>
  </p:clrMapOvr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e3c5bb8-c937-4fb2-960a-041ba9464d69">
      <Terms xmlns="http://schemas.microsoft.com/office/infopath/2007/PartnerControls"/>
    </lcf76f155ced4ddcb4097134ff3c332f>
    <TaxCatchAll xmlns="9993d7eb-c486-418c-8403-9e907d092d4a" xsi:nil="true"/>
    <SharedWithUsers xmlns="9993d7eb-c486-418c-8403-9e907d092d4a">
      <UserInfo>
        <DisplayName>Caroline Prost</DisplayName>
        <AccountId>32</AccountId>
        <AccountType/>
      </UserInfo>
      <UserInfo>
        <DisplayName>Chiara Lombardi</DisplayName>
        <AccountId>12</AccountId>
        <AccountType/>
      </UserInfo>
      <UserInfo>
        <DisplayName>Annalisa Galeone</DisplayName>
        <AccountId>23</AccountId>
        <AccountType/>
      </UserInfo>
      <UserInfo>
        <DisplayName>Olesya Kravchuk</DisplayName>
        <AccountId>80</AccountId>
        <AccountType/>
      </UserInfo>
      <UserInfo>
        <DisplayName>Yannick Van Winkel</DisplayName>
        <AccountId>81</AccountId>
        <AccountType/>
      </UserInfo>
      <UserInfo>
        <DisplayName>Georgina Collins</DisplayName>
        <AccountId>82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EE4449C427DB43A2348806447B5C86" ma:contentTypeVersion="15" ma:contentTypeDescription="Create a new document." ma:contentTypeScope="" ma:versionID="14f58dd099c91c95767a53973e4ed1f5">
  <xsd:schema xmlns:xsd="http://www.w3.org/2001/XMLSchema" xmlns:xs="http://www.w3.org/2001/XMLSchema" xmlns:p="http://schemas.microsoft.com/office/2006/metadata/properties" xmlns:ns2="7e3c5bb8-c937-4fb2-960a-041ba9464d69" xmlns:ns3="9993d7eb-c486-418c-8403-9e907d092d4a" targetNamespace="http://schemas.microsoft.com/office/2006/metadata/properties" ma:root="true" ma:fieldsID="d6864dea1a417dd3b0e2f2bd7fb176dc" ns2:_="" ns3:_="">
    <xsd:import namespace="7e3c5bb8-c937-4fb2-960a-041ba9464d69"/>
    <xsd:import namespace="9993d7eb-c486-418c-8403-9e907d092d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3c5bb8-c937-4fb2-960a-041ba9464d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688d343-e684-46db-b94f-a4cae8ed19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93d7eb-c486-418c-8403-9e907d092d4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b050d3e5-fb42-42dc-9224-035923358d39}" ma:internalName="TaxCatchAll" ma:showField="CatchAllData" ma:web="9993d7eb-c486-418c-8403-9e907d092d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F2F2E4-DFF9-4ABE-8788-051BCA520CAD}">
  <ds:schemaRefs>
    <ds:schemaRef ds:uri="http://schemas.microsoft.com/office/2006/metadata/properties"/>
    <ds:schemaRef ds:uri="http://schemas.microsoft.com/office/infopath/2007/PartnerControls"/>
    <ds:schemaRef ds:uri="7e3c5bb8-c937-4fb2-960a-041ba9464d69"/>
    <ds:schemaRef ds:uri="9993d7eb-c486-418c-8403-9e907d092d4a"/>
  </ds:schemaRefs>
</ds:datastoreItem>
</file>

<file path=customXml/itemProps2.xml><?xml version="1.0" encoding="utf-8"?>
<ds:datastoreItem xmlns:ds="http://schemas.openxmlformats.org/officeDocument/2006/customXml" ds:itemID="{3AB8BAAB-3525-40C4-B753-197972BD15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93898A-FA9A-49C0-8E4F-AC1EA6DCC8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3c5bb8-c937-4fb2-960a-041ba9464d69"/>
    <ds:schemaRef ds:uri="9993d7eb-c486-418c-8403-9e907d092d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2482</TotalTime>
  <Words>521</Words>
  <Application>Microsoft Office PowerPoint</Application>
  <PresentationFormat>On-screen Show (4:3)</PresentationFormat>
  <Paragraphs>172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ESA Presentation</vt:lpstr>
      <vt:lpstr>ESA Humanitarian Relief Fund</vt:lpstr>
      <vt:lpstr>HRF Sustainability and Autonomy</vt:lpstr>
      <vt:lpstr>Our team of volunteers</vt:lpstr>
      <vt:lpstr>Funded Projects 2023</vt:lpstr>
      <vt:lpstr>Funded Projects 2023</vt:lpstr>
      <vt:lpstr>Funded Projects 2023</vt:lpstr>
      <vt:lpstr>Funded Projects 2023</vt:lpstr>
      <vt:lpstr>Funded Projects 2023</vt:lpstr>
      <vt:lpstr>Funded Projects 2023</vt:lpstr>
      <vt:lpstr>Funded Projects 2023</vt:lpstr>
      <vt:lpstr>Funded Projects 2023</vt:lpstr>
      <vt:lpstr>Funded Projects 2023</vt:lpstr>
      <vt:lpstr>Funded Projects 2023</vt:lpstr>
      <vt:lpstr>ACTION: Help Turkey &amp; Syria</vt:lpstr>
      <vt:lpstr>ACTION: Help Turkey &amp; Syria</vt:lpstr>
      <vt:lpstr>ACTION: Help Italian floods victims</vt:lpstr>
      <vt:lpstr>ACTION: Help Greece</vt:lpstr>
      <vt:lpstr>ACTION: Help Libya</vt:lpstr>
      <vt:lpstr>ACTION: Help Morocco</vt:lpstr>
      <vt:lpstr>ACTION: Help Gaza</vt:lpstr>
      <vt:lpstr>TOTAL DONATIONS 2023: EUR 84,655.80</vt:lpstr>
      <vt:lpstr>Thanks!</vt:lpstr>
    </vt:vector>
  </TitlesOfParts>
  <Company>European Space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 08.12.2015</dc:title>
  <dc:creator>Chiara Lombardi</dc:creator>
  <cp:lastModifiedBy>Yanina Giselle Sulleiro</cp:lastModifiedBy>
  <cp:revision>682</cp:revision>
  <cp:lastPrinted>2012-05-23T08:16:21Z</cp:lastPrinted>
  <dcterms:created xsi:type="dcterms:W3CDTF">2012-04-11T16:23:25Z</dcterms:created>
  <dcterms:modified xsi:type="dcterms:W3CDTF">2024-03-21T16:53:22Z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MSM#14 report to JMMT#29</vt:lpwstr>
  </property>
  <property fmtid="{D5CDD505-2E9C-101B-9397-08002B2CF9AE}" pid="3" name="PSubtitle">
    <vt:lpwstr>MSM to JMMT</vt:lpwstr>
  </property>
  <property fmtid="{D5CDD505-2E9C-101B-9397-08002B2CF9AE}" pid="4" name="PAuthor">
    <vt:lpwstr>HSO-IC and IOT</vt:lpwstr>
  </property>
  <property fmtid="{D5CDD505-2E9C-101B-9397-08002B2CF9AE}" pid="5" name="PPlace">
    <vt:lpwstr/>
  </property>
  <property fmtid="{D5CDD505-2E9C-101B-9397-08002B2CF9AE}" pid="6" name="PDate">
    <vt:lpwstr>30/11/2012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MSIP_Label_3976fa30-1907-4356-8241-62ea5e1c0256_Enabled">
    <vt:lpwstr>true</vt:lpwstr>
  </property>
  <property fmtid="{D5CDD505-2E9C-101B-9397-08002B2CF9AE}" pid="15" name="MSIP_Label_3976fa30-1907-4356-8241-62ea5e1c0256_SetDate">
    <vt:lpwstr>2021-11-22T15:43:39Z</vt:lpwstr>
  </property>
  <property fmtid="{D5CDD505-2E9C-101B-9397-08002B2CF9AE}" pid="16" name="MSIP_Label_3976fa30-1907-4356-8241-62ea5e1c0256_Method">
    <vt:lpwstr>Standard</vt:lpwstr>
  </property>
  <property fmtid="{D5CDD505-2E9C-101B-9397-08002B2CF9AE}" pid="17" name="MSIP_Label_3976fa30-1907-4356-8241-62ea5e1c0256_Name">
    <vt:lpwstr>ESA UNCLASSIFIED – For ESA Official Use Only</vt:lpwstr>
  </property>
  <property fmtid="{D5CDD505-2E9C-101B-9397-08002B2CF9AE}" pid="18" name="MSIP_Label_3976fa30-1907-4356-8241-62ea5e1c0256_SiteId">
    <vt:lpwstr>9a5cacd0-2bef-4dd7-ac5c-7ebe1f54f495</vt:lpwstr>
  </property>
  <property fmtid="{D5CDD505-2E9C-101B-9397-08002B2CF9AE}" pid="19" name="MSIP_Label_3976fa30-1907-4356-8241-62ea5e1c0256_ActionId">
    <vt:lpwstr>38d19122-6a7a-4942-a664-fe7e4ae90a1d</vt:lpwstr>
  </property>
  <property fmtid="{D5CDD505-2E9C-101B-9397-08002B2CF9AE}" pid="20" name="MSIP_Label_3976fa30-1907-4356-8241-62ea5e1c0256_ContentBits">
    <vt:lpwstr>0</vt:lpwstr>
  </property>
  <property fmtid="{D5CDD505-2E9C-101B-9397-08002B2CF9AE}" pid="21" name="ContentTypeId">
    <vt:lpwstr>0x01010058EE4449C427DB43A2348806447B5C86</vt:lpwstr>
  </property>
  <property fmtid="{D5CDD505-2E9C-101B-9397-08002B2CF9AE}" pid="22" name="MediaServiceImageTags">
    <vt:lpwstr/>
  </property>
</Properties>
</file>